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8"/>
  </p:notesMasterIdLst>
  <p:sldIdLst>
    <p:sldId id="321" r:id="rId2"/>
    <p:sldId id="323" r:id="rId3"/>
    <p:sldId id="259" r:id="rId4"/>
    <p:sldId id="322" r:id="rId5"/>
    <p:sldId id="25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</p:sldIdLst>
  <p:sldSz cx="9144000" cy="5143500" type="screen16x9"/>
  <p:notesSz cx="6858000" cy="9144000"/>
  <p:embeddedFontLst>
    <p:embeddedFont>
      <p:font typeface="Nanum Gothic" panose="02010600030101010101" charset="-127"/>
      <p:regular r:id="rId69"/>
      <p:bold r:id="rId70"/>
    </p:embeddedFont>
    <p:embeddedFont>
      <p:font typeface="Arvo" panose="02000000000000000000" pitchFamily="2" charset="0"/>
      <p:regular r:id="rId71"/>
    </p:embeddedFont>
    <p:embeddedFont>
      <p:font typeface="Consolas" panose="020B0609020204030204" pitchFamily="49" charset="0"/>
      <p:regular r:id="rId72"/>
      <p:bold r:id="rId73"/>
      <p:italic r:id="rId74"/>
      <p:boldItalic r:id="rId75"/>
    </p:embeddedFont>
    <p:embeddedFont>
      <p:font typeface="Roboto" panose="02000000000000000000" pitchFamily="2" charset="0"/>
      <p:regular r:id="rId76"/>
      <p:bold r:id="rId77"/>
      <p:italic r:id="rId78"/>
      <p:boldItalic r:id="rId7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DFFDB56-1DA1-4E38-A686-5D5B33DE1420}">
  <a:tblStyle styleId="{FDFFDB56-1DA1-4E38-A686-5D5B33DE142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263" autoAdjust="0"/>
  </p:normalViewPr>
  <p:slideViewPr>
    <p:cSldViewPr snapToGrid="0">
      <p:cViewPr varScale="1">
        <p:scale>
          <a:sx n="139" d="100"/>
          <a:sy n="139" d="100"/>
        </p:scale>
        <p:origin x="80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6.fntdata"/><Relationship Id="rId79" Type="http://schemas.openxmlformats.org/officeDocument/2006/relationships/font" Target="fonts/font11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1.fntdata"/><Relationship Id="rId77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4.fntdata"/><Relationship Id="rId80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2.fntdata"/><Relationship Id="rId75" Type="http://schemas.openxmlformats.org/officeDocument/2006/relationships/font" Target="fonts/font7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5.fntdata"/><Relationship Id="rId78" Type="http://schemas.openxmlformats.org/officeDocument/2006/relationships/font" Target="fonts/font10.fntdata"/><Relationship Id="rId8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font" Target="fonts/font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mailto:sourav@yahoo.com" TargetMode="Externa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6.03762" TargetMode="External"/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uigradients.com/#GradeGrey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srvmshr" TargetMode="External"/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uigradients.com/#GradeGrey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avsthiago" TargetMode="External"/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9bcb6ae00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9bcb6ae00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5983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8327f1586_0_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8327f1586_0_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These visuals can represent a multi-directional array (3D)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9aeaf79e6c_37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9aeaf79e6c_37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add abstract backgrounds here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85a0789696_9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85a0789696_9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Created 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sourav@yahoo.com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862c40195a_31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862c40195a_31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Created 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sourav@yahoo.com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85a0789696_74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85a0789696_74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Original 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sourav@yahoo.com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 themed version by (Elvis Saravia - </a:t>
            </a:r>
            <a:r>
              <a:rPr lang="en">
                <a:solidFill>
                  <a:schemeClr val="dk1"/>
                </a:solidFill>
              </a:rPr>
              <a:t>ellfae@gmail.com</a:t>
            </a:r>
            <a:r>
              <a:rPr lang="en"/>
              <a:t>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85a0789696_233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85a0789696_233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Added by @srvmshr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Sourav @ yahoo.com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g8a7331a6e5_20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" name="Google Shape;1024;g8a7331a6e5_20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Added by @srvmshr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Sourav @ yahoo.com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8a7331a6e5_206_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8a7331a6e5_206_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Added by @srvmshr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Sourav @ yahoo.com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g85a0789696_235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g85a0789696_235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Created by @srvmshr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Sourav @ yahoo.com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" name="Google Shape;2044;g878bb028e8_88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5" name="Google Shape;2045;g878bb028e8_88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Created by @srvmshr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Sourav @ yahoo.com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9bcb6ae00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9bcb6ae00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119569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" name="Google Shape;2069;g78327f1586_0_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0" name="Google Shape;2070;g78327f1586_0_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diagram could represent a simple logistic regression model; you can generalize to deep neural network by adding layers (see next slide)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g78327f1586_0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9" name="Google Shape;2079;g78327f1586_0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1 hidden layer neural network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" name="Google Shape;2111;g9bcb6ae00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" name="Google Shape;2112;g9bcb6ae00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Google Shape;2281;g9bcb6ae007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2" name="Google Shape;2282;g9bcb6ae007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" name="Google Shape;2440;g78327f1586_0_1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1" name="Google Shape;2441;g78327f1586_0_1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Using the same visual components from before and a few new custom ones, I was able to come up with the Transformer architecture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a reproduction of the Transformer architecture figure presented in the work of </a:t>
            </a:r>
            <a:r>
              <a:rPr lang="en" u="sng">
                <a:solidFill>
                  <a:schemeClr val="hlink"/>
                </a:solidFill>
                <a:hlinkClick r:id="rId3"/>
              </a:rPr>
              <a:t>Vaswani et al. 2017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further customize it however you want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Google Shape;2505;g9aeaf79e6c_37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6" name="Google Shape;2506;g9aeaf79e6c_37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Using the same visual components from before and a few new custom ones, I was able to come up with the Transformer architecture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a reproduction of the Transformer architecture figure presented in the work of </a:t>
            </a:r>
            <a:r>
              <a:rPr lang="en" u="sng">
                <a:solidFill>
                  <a:schemeClr val="hlink"/>
                </a:solidFill>
                <a:hlinkClick r:id="rId3"/>
              </a:rPr>
              <a:t>Vaswani et al. 2017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further customize it however you want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Google Shape;2570;g78327f1586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1" name="Google Shape;2571;g78327f1586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figure aims to demonstrate the process of tokenization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If you want to change the gradient colors of this shape, you can simply click on the shape and then select “Fill color” (the bucket looking icon at the top).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a gradient color so you can customize however you want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" name="Google Shape;2587;g78327f1586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8" name="Google Shape;2588;g78327f1586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Gradient background shows some inspirations and ideas for color themes that could be used for backgrounds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examples used in this section are inspired by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https://uigradients.com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2" name="Google Shape;2592;g78327f1586_21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3" name="Google Shape;2593;g78327f1586_21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</a:t>
            </a:r>
            <a:r>
              <a:rPr lang="en" u="sng">
                <a:solidFill>
                  <a:schemeClr val="hlink"/>
                </a:solidFill>
                <a:hlinkClick r:id="rId3"/>
              </a:rPr>
              <a:t>@srvmshr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sourav@yahoo.com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2" name="Google Shape;2632;g78327f1586_217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3" name="Google Shape;2633;g78327f1586_217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d0cd77ab1_25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d0cd77ab1_25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Symbolizing an embedding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Google Shape;2735;g78327f1586_21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6" name="Google Shape;2736;g78327f1586_21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" name="Google Shape;2751;g78327f1586_217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2" name="Google Shape;2752;g78327f1586_217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8" name="Google Shape;2768;g78327f1586_217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9" name="Google Shape;2769;g78327f1586_217_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7" name="Google Shape;2807;g78327f1586_217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8" name="Google Shape;2808;g78327f1586_217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" name="Google Shape;2894;g78327f1586_217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5" name="Google Shape;2895;g78327f1586_217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" name="Google Shape;3089;g78327f1586_217_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0" name="Google Shape;3090;g78327f1586_217_4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" name="Google Shape;3274;g78327f1586_217_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5" name="Google Shape;3275;g78327f1586_217_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5" name="Google Shape;3325;g78327f1586_217_7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6" name="Google Shape;3326;g78327f1586_217_7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4" name="Google Shape;3384;g78327f1586_217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5" name="Google Shape;3385;g78327f1586_217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4" name="Google Shape;3434;g78327f1586_217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5" name="Google Shape;3435;g78327f1586_217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@srvmshr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sourav@yahoo.com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78327f15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78327f15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a simple round rectangle that can represent some process, operation, or transformation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78327f1586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78327f1586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add abstract backgrounds here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9" name="Google Shape;3519;g78327f158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0" name="Google Shape;3520;g78327f158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change the gradient of each component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Author: Elvis Saravia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3" name="Google Shape;3713;g78327f1586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4" name="Google Shape;3714;g78327f1586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the header I use for the dair.ai NLP Newsletter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change the gradient of each component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customize the background as well by right clicking and changing to another gradient or static color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8" name="Google Shape;3908;g78327f1586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9" name="Google Shape;3909;g78327f1586_0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the header I use for the dair.ai NLP Newsletter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change the gradient of each component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Author: Elvis Saravia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Google Shape;4102;g78327f1586_0_6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3" name="Google Shape;4103;g78327f1586_0_6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the header I use for the dair.ai NLP Newsletter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You can change the gradient of each component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Author: Elvis Saravia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7" name="Google Shape;4297;g78327f1586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8" name="Google Shape;4298;g78327f1586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Gradient background shows some inspirations and ideas for color themes that could be used for backgrounds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examples used in this section are inspired by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https://uigradients.com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2" name="Google Shape;4302;g78327f1586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3" name="Google Shape;4303;g78327f1586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g78327f1586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7" name="Google Shape;4307;g78327f1586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0" name="Google Shape;4310;g78327f1586_0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1" name="Google Shape;4311;g78327f1586_0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Google Shape;4314;g78327f1586_153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5" name="Google Shape;4315;g78327f1586_153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8327f1586_0_1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8327f1586_0_1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Can represent a neuron or some arbitrary operation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9" name="Google Shape;4319;g78327f1586_1537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0" name="Google Shape;4320;g78327f1586_1537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</a:t>
            </a:r>
            <a:r>
              <a:rPr lang="en" u="sng">
                <a:solidFill>
                  <a:schemeClr val="hlink"/>
                </a:solidFill>
                <a:hlinkClick r:id="rId3"/>
              </a:rPr>
              <a:t>@avsthiago</a:t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3" name="Google Shape;4443;g78327f1586_1537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4" name="Google Shape;4444;g78327f1586_1537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2" name="Google Shape;4492;g78327f1586_1537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3" name="Google Shape;4493;g78327f1586_1537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5" name="Google Shape;4555;g78327f1586_1537_4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6" name="Google Shape;4556;g78327f1586_1537_4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9" name="Google Shape;4579;g9aeaf79e6c_2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0" name="Google Shape;4580;g9aeaf79e6c_2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3" name="Google Shape;4603;g878bb028e8_1686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4" name="Google Shape;4604;g878bb028e8_1686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3" name="Google Shape;4633;g878bb028e8_168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4" name="Google Shape;4634;g878bb028e8_168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4" name="Google Shape;4654;g78327f1586_1537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5" name="Google Shape;4655;g78327f1586_1537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7" name="Google Shape;4757;g78327f1586_1537_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8" name="Google Shape;4758;g78327f1586_1537_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" name="Google Shape;4813;g78327f1586_1537_5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4" name="Google Shape;4814;g78327f1586_1537_5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78327f1586_0_8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78327f1586_0_8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These visuals could represent transformations (left) or operations (right)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visuals on the right use the Math Equations Add on for Google Slides.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If you click on the equation you are able to modify it by: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Selecting Add Ons → Math Equations → Menu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While the equation is selected, click “Connect to Equation” on the “Math Equations UI”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Then change the properties like color, size, etc.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4" name="Google Shape;4894;g78327f1586_1537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5" name="Google Shape;4895;g78327f1586_1537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8" name="Google Shape;4988;g78327f1586_1537_7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9" name="Google Shape;4989;g78327f1586_1537_7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1" name="Google Shape;5091;g78327f1586_1537_8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2" name="Google Shape;5092;g78327f1586_1537_8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7" name="Google Shape;5147;g85a0789696_743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8" name="Google Shape;5148;g85a0789696_743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Dark-theme version of the previous (by Elvis Saravia)</a:t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9" name="Google Shape;5379;g78327f1586_1537_9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0" name="Google Shape;5380;g78327f1586_1537_9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By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@avsthiago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3" name="Google Shape;5413;g85a0789696_101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4" name="Google Shape;5414;g85a0789696_101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5a0789696_74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85a0789696_74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Note: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These visuals could represent transformations (left) or operations (right)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The visuals on the right use the Math Equations Add on for Google Slides.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If you click on the equation you are able to modify it by: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Selecting Add Ons → Math Equations → Menu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While the equation is selected, click “Connect to Equation” on the “Math Equations UI”</a:t>
            </a:r>
            <a:endParaRPr>
              <a:solidFill>
                <a:schemeClr val="dk1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Then change the properties like color, size, etc.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Log:</a:t>
            </a:r>
            <a:endParaRPr>
              <a:solidFill>
                <a:schemeClr val="dk1"/>
              </a:solid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Added a dark theme version of the previous slide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8327f158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8327f158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can be used to represent a vector. If you want to edit the distance between each element, you can “ungroup” the shapes and then modify the distance between the individual lines.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8327f1586_0_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8327f1586_0_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Can represent a multidimensional array (2D)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Author: Elvis Saravia (ellfae@gmail.com)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p34"/>
          <p:cNvSpPr/>
          <p:nvPr/>
        </p:nvSpPr>
        <p:spPr>
          <a:xfrm rot="5400000">
            <a:off x="1163788" y="601000"/>
            <a:ext cx="1805700" cy="13323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34"/>
          <p:cNvSpPr txBox="1"/>
          <p:nvPr/>
        </p:nvSpPr>
        <p:spPr>
          <a:xfrm>
            <a:off x="1788688" y="2070100"/>
            <a:ext cx="619500" cy="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100 dim</a:t>
            </a:r>
            <a:endParaRPr sz="800" b="1"/>
          </a:p>
        </p:txBody>
      </p:sp>
      <p:sp>
        <p:nvSpPr>
          <p:cNvPr id="2116" name="Google Shape;2116;p34"/>
          <p:cNvSpPr txBox="1"/>
          <p:nvPr/>
        </p:nvSpPr>
        <p:spPr>
          <a:xfrm>
            <a:off x="612688" y="553025"/>
            <a:ext cx="873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34"/>
          <p:cNvSpPr txBox="1"/>
          <p:nvPr/>
        </p:nvSpPr>
        <p:spPr>
          <a:xfrm>
            <a:off x="1071078" y="610165"/>
            <a:ext cx="352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gat</a:t>
            </a:r>
            <a:endParaRPr sz="800" b="1" dirty="0"/>
          </a:p>
        </p:txBody>
      </p:sp>
      <p:grpSp>
        <p:nvGrpSpPr>
          <p:cNvPr id="2118" name="Google Shape;2118;p34"/>
          <p:cNvGrpSpPr/>
          <p:nvPr/>
        </p:nvGrpSpPr>
        <p:grpSpPr>
          <a:xfrm>
            <a:off x="1414250" y="627819"/>
            <a:ext cx="1304767" cy="1278694"/>
            <a:chOff x="5950075" y="854725"/>
            <a:chExt cx="2904000" cy="2668950"/>
          </a:xfrm>
        </p:grpSpPr>
        <p:sp>
          <p:nvSpPr>
            <p:cNvPr id="2119" name="Google Shape;2119;p34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4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4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4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4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4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4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4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4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4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4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4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4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4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4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4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4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4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4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4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4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4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4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4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4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4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5" name="Google Shape;2145;p34"/>
          <p:cNvSpPr txBox="1"/>
          <p:nvPr/>
        </p:nvSpPr>
        <p:spPr>
          <a:xfrm>
            <a:off x="1140088" y="812075"/>
            <a:ext cx="2604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</p:txBody>
      </p:sp>
      <p:sp>
        <p:nvSpPr>
          <p:cNvPr id="2146" name="Google Shape;2146;p34"/>
          <p:cNvSpPr txBox="1"/>
          <p:nvPr/>
        </p:nvSpPr>
        <p:spPr>
          <a:xfrm>
            <a:off x="1090789" y="1640254"/>
            <a:ext cx="375576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256</a:t>
            </a:r>
            <a:endParaRPr sz="800" b="1" dirty="0"/>
          </a:p>
        </p:txBody>
      </p:sp>
      <p:sp>
        <p:nvSpPr>
          <p:cNvPr id="2147" name="Google Shape;2147;p34"/>
          <p:cNvSpPr txBox="1"/>
          <p:nvPr/>
        </p:nvSpPr>
        <p:spPr>
          <a:xfrm>
            <a:off x="1414263" y="115860"/>
            <a:ext cx="13323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Embedding layer</a:t>
            </a:r>
            <a:endParaRPr sz="1100" b="1"/>
          </a:p>
        </p:txBody>
      </p:sp>
      <p:sp>
        <p:nvSpPr>
          <p:cNvPr id="2148" name="Google Shape;2148;p34"/>
          <p:cNvSpPr txBox="1"/>
          <p:nvPr/>
        </p:nvSpPr>
        <p:spPr>
          <a:xfrm>
            <a:off x="6458663" y="31898"/>
            <a:ext cx="13323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/>
              <a:t>Decoding layers</a:t>
            </a:r>
            <a:endParaRPr sz="1100" b="1" dirty="0"/>
          </a:p>
        </p:txBody>
      </p:sp>
      <p:sp>
        <p:nvSpPr>
          <p:cNvPr id="2149" name="Google Shape;2149;p34"/>
          <p:cNvSpPr/>
          <p:nvPr/>
        </p:nvSpPr>
        <p:spPr>
          <a:xfrm>
            <a:off x="6191934" y="1441135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34"/>
          <p:cNvSpPr/>
          <p:nvPr/>
        </p:nvSpPr>
        <p:spPr>
          <a:xfrm>
            <a:off x="6191934" y="1562571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34"/>
          <p:cNvSpPr/>
          <p:nvPr/>
        </p:nvSpPr>
        <p:spPr>
          <a:xfrm>
            <a:off x="6191934" y="1684006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52" name="Google Shape;2152;p34"/>
          <p:cNvCxnSpPr>
            <a:stCxn id="2153" idx="6"/>
            <a:endCxn id="2154" idx="2"/>
          </p:cNvCxnSpPr>
          <p:nvPr/>
        </p:nvCxnSpPr>
        <p:spPr>
          <a:xfrm>
            <a:off x="7323209" y="1227195"/>
            <a:ext cx="391500" cy="24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53" name="Google Shape;2153;p34"/>
          <p:cNvSpPr/>
          <p:nvPr/>
        </p:nvSpPr>
        <p:spPr>
          <a:xfrm>
            <a:off x="7013909" y="1088295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aseline="-25000"/>
          </a:p>
        </p:txBody>
      </p:sp>
      <p:sp>
        <p:nvSpPr>
          <p:cNvPr id="2155" name="Google Shape;2155;p34"/>
          <p:cNvSpPr/>
          <p:nvPr/>
        </p:nvSpPr>
        <p:spPr>
          <a:xfrm>
            <a:off x="7013909" y="1456625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156" name="Google Shape;2156;p34"/>
          <p:cNvSpPr/>
          <p:nvPr/>
        </p:nvSpPr>
        <p:spPr>
          <a:xfrm>
            <a:off x="7013909" y="179126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157" name="Google Shape;2157;p34"/>
          <p:cNvSpPr/>
          <p:nvPr/>
        </p:nvSpPr>
        <p:spPr>
          <a:xfrm>
            <a:off x="7015534" y="2313041"/>
            <a:ext cx="306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>
              <a:solidFill>
                <a:srgbClr val="000000"/>
              </a:solidFill>
            </a:endParaRPr>
          </a:p>
        </p:txBody>
      </p:sp>
      <p:sp>
        <p:nvSpPr>
          <p:cNvPr id="2154" name="Google Shape;2154;p34"/>
          <p:cNvSpPr/>
          <p:nvPr/>
        </p:nvSpPr>
        <p:spPr>
          <a:xfrm>
            <a:off x="7714678" y="133227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aseline="-25000"/>
          </a:p>
        </p:txBody>
      </p:sp>
      <p:sp>
        <p:nvSpPr>
          <p:cNvPr id="2158" name="Google Shape;2158;p34"/>
          <p:cNvSpPr/>
          <p:nvPr/>
        </p:nvSpPr>
        <p:spPr>
          <a:xfrm>
            <a:off x="7714678" y="1715062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159" name="Google Shape;2159;p34"/>
          <p:cNvSpPr/>
          <p:nvPr/>
        </p:nvSpPr>
        <p:spPr>
          <a:xfrm>
            <a:off x="7714678" y="209782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cxnSp>
        <p:nvCxnSpPr>
          <p:cNvPr id="2160" name="Google Shape;2160;p34"/>
          <p:cNvCxnSpPr/>
          <p:nvPr/>
        </p:nvCxnSpPr>
        <p:spPr>
          <a:xfrm flipH="1">
            <a:off x="7167173" y="2125897"/>
            <a:ext cx="3000" cy="2043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161" name="Google Shape;2161;p34"/>
          <p:cNvSpPr/>
          <p:nvPr/>
        </p:nvSpPr>
        <p:spPr>
          <a:xfrm>
            <a:off x="6191934" y="1805448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34"/>
          <p:cNvSpPr/>
          <p:nvPr/>
        </p:nvSpPr>
        <p:spPr>
          <a:xfrm>
            <a:off x="6191934" y="1926884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34"/>
          <p:cNvSpPr/>
          <p:nvPr/>
        </p:nvSpPr>
        <p:spPr>
          <a:xfrm>
            <a:off x="6191934" y="2048319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34"/>
          <p:cNvSpPr/>
          <p:nvPr/>
        </p:nvSpPr>
        <p:spPr>
          <a:xfrm>
            <a:off x="6191934" y="2139979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65" name="Google Shape;2165;p34"/>
          <p:cNvCxnSpPr>
            <a:endCxn id="2153" idx="2"/>
          </p:cNvCxnSpPr>
          <p:nvPr/>
        </p:nvCxnSpPr>
        <p:spPr>
          <a:xfrm rot="10800000" flipH="1">
            <a:off x="6236609" y="1227195"/>
            <a:ext cx="777300" cy="2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6" name="Google Shape;2166;p34"/>
          <p:cNvCxnSpPr>
            <a:stCxn id="2149" idx="5"/>
            <a:endCxn id="2155" idx="2"/>
          </p:cNvCxnSpPr>
          <p:nvPr/>
        </p:nvCxnSpPr>
        <p:spPr>
          <a:xfrm>
            <a:off x="6227271" y="1467766"/>
            <a:ext cx="786600" cy="127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7" name="Google Shape;2167;p34"/>
          <p:cNvCxnSpPr>
            <a:stCxn id="2149" idx="5"/>
            <a:endCxn id="2156" idx="2"/>
          </p:cNvCxnSpPr>
          <p:nvPr/>
        </p:nvCxnSpPr>
        <p:spPr>
          <a:xfrm>
            <a:off x="6227271" y="1467766"/>
            <a:ext cx="786600" cy="462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8" name="Google Shape;2168;p34"/>
          <p:cNvCxnSpPr>
            <a:stCxn id="2149" idx="5"/>
            <a:endCxn id="2157" idx="2"/>
          </p:cNvCxnSpPr>
          <p:nvPr/>
        </p:nvCxnSpPr>
        <p:spPr>
          <a:xfrm>
            <a:off x="6227271" y="1467766"/>
            <a:ext cx="788400" cy="984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9" name="Google Shape;2169;p34"/>
          <p:cNvCxnSpPr>
            <a:stCxn id="2150" idx="5"/>
            <a:endCxn id="2153" idx="2"/>
          </p:cNvCxnSpPr>
          <p:nvPr/>
        </p:nvCxnSpPr>
        <p:spPr>
          <a:xfrm rot="10800000" flipH="1">
            <a:off x="6227271" y="1227101"/>
            <a:ext cx="786600" cy="36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0" name="Google Shape;2170;p34"/>
          <p:cNvCxnSpPr>
            <a:stCxn id="2150" idx="5"/>
            <a:endCxn id="2156" idx="2"/>
          </p:cNvCxnSpPr>
          <p:nvPr/>
        </p:nvCxnSpPr>
        <p:spPr>
          <a:xfrm>
            <a:off x="6227271" y="1589201"/>
            <a:ext cx="786600" cy="341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1" name="Google Shape;2171;p34"/>
          <p:cNvCxnSpPr>
            <a:stCxn id="2150" idx="6"/>
            <a:endCxn id="2155" idx="2"/>
          </p:cNvCxnSpPr>
          <p:nvPr/>
        </p:nvCxnSpPr>
        <p:spPr>
          <a:xfrm>
            <a:off x="6233334" y="1578171"/>
            <a:ext cx="780600" cy="1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2" name="Google Shape;2172;p34"/>
          <p:cNvCxnSpPr>
            <a:stCxn id="2150" idx="6"/>
            <a:endCxn id="2157" idx="2"/>
          </p:cNvCxnSpPr>
          <p:nvPr/>
        </p:nvCxnSpPr>
        <p:spPr>
          <a:xfrm>
            <a:off x="6233334" y="1578171"/>
            <a:ext cx="782100" cy="87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3" name="Google Shape;2173;p34"/>
          <p:cNvCxnSpPr>
            <a:stCxn id="2151" idx="4"/>
            <a:endCxn id="2153" idx="2"/>
          </p:cNvCxnSpPr>
          <p:nvPr/>
        </p:nvCxnSpPr>
        <p:spPr>
          <a:xfrm rot="10800000" flipH="1">
            <a:off x="6212634" y="1227106"/>
            <a:ext cx="801300" cy="488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4" name="Google Shape;2174;p34"/>
          <p:cNvCxnSpPr>
            <a:stCxn id="2151" idx="6"/>
            <a:endCxn id="2155" idx="2"/>
          </p:cNvCxnSpPr>
          <p:nvPr/>
        </p:nvCxnSpPr>
        <p:spPr>
          <a:xfrm rot="10800000" flipH="1">
            <a:off x="6233334" y="1595506"/>
            <a:ext cx="780600" cy="10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5" name="Google Shape;2175;p34"/>
          <p:cNvCxnSpPr>
            <a:stCxn id="2151" idx="6"/>
            <a:endCxn id="2156" idx="2"/>
          </p:cNvCxnSpPr>
          <p:nvPr/>
        </p:nvCxnSpPr>
        <p:spPr>
          <a:xfrm>
            <a:off x="6233334" y="1699606"/>
            <a:ext cx="780600" cy="230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6" name="Google Shape;2176;p34"/>
          <p:cNvCxnSpPr>
            <a:stCxn id="2151" idx="5"/>
            <a:endCxn id="2157" idx="2"/>
          </p:cNvCxnSpPr>
          <p:nvPr/>
        </p:nvCxnSpPr>
        <p:spPr>
          <a:xfrm>
            <a:off x="6227271" y="1710637"/>
            <a:ext cx="788400" cy="74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7" name="Google Shape;2177;p34"/>
          <p:cNvCxnSpPr>
            <a:stCxn id="2161" idx="4"/>
            <a:endCxn id="2153" idx="2"/>
          </p:cNvCxnSpPr>
          <p:nvPr/>
        </p:nvCxnSpPr>
        <p:spPr>
          <a:xfrm rot="10800000" flipH="1">
            <a:off x="6212634" y="1227048"/>
            <a:ext cx="801300" cy="609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8" name="Google Shape;2178;p34"/>
          <p:cNvCxnSpPr>
            <a:stCxn id="2161" idx="5"/>
            <a:endCxn id="2155" idx="2"/>
          </p:cNvCxnSpPr>
          <p:nvPr/>
        </p:nvCxnSpPr>
        <p:spPr>
          <a:xfrm rot="10800000" flipH="1">
            <a:off x="6227271" y="1595379"/>
            <a:ext cx="786600" cy="23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9" name="Google Shape;2179;p34"/>
          <p:cNvCxnSpPr>
            <a:stCxn id="2161" idx="6"/>
            <a:endCxn id="2156" idx="2"/>
          </p:cNvCxnSpPr>
          <p:nvPr/>
        </p:nvCxnSpPr>
        <p:spPr>
          <a:xfrm>
            <a:off x="6233334" y="1821048"/>
            <a:ext cx="780600" cy="10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0" name="Google Shape;2180;p34"/>
          <p:cNvCxnSpPr>
            <a:stCxn id="2161" idx="5"/>
            <a:endCxn id="2157" idx="2"/>
          </p:cNvCxnSpPr>
          <p:nvPr/>
        </p:nvCxnSpPr>
        <p:spPr>
          <a:xfrm>
            <a:off x="6227271" y="1832079"/>
            <a:ext cx="7884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1" name="Google Shape;2181;p34"/>
          <p:cNvCxnSpPr>
            <a:stCxn id="2162" idx="5"/>
            <a:endCxn id="2153" idx="2"/>
          </p:cNvCxnSpPr>
          <p:nvPr/>
        </p:nvCxnSpPr>
        <p:spPr>
          <a:xfrm rot="10800000" flipH="1">
            <a:off x="6227271" y="1227214"/>
            <a:ext cx="786600" cy="726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2" name="Google Shape;2182;p34"/>
          <p:cNvCxnSpPr>
            <a:stCxn id="2162" idx="6"/>
            <a:endCxn id="2155" idx="2"/>
          </p:cNvCxnSpPr>
          <p:nvPr/>
        </p:nvCxnSpPr>
        <p:spPr>
          <a:xfrm rot="10800000" flipH="1">
            <a:off x="6233334" y="1595384"/>
            <a:ext cx="780600" cy="34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3" name="Google Shape;2183;p34"/>
          <p:cNvCxnSpPr>
            <a:stCxn id="2162" idx="5"/>
            <a:endCxn id="2156" idx="2"/>
          </p:cNvCxnSpPr>
          <p:nvPr/>
        </p:nvCxnSpPr>
        <p:spPr>
          <a:xfrm rot="10800000" flipH="1">
            <a:off x="6227271" y="1930114"/>
            <a:ext cx="786600" cy="23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4" name="Google Shape;2184;p34"/>
          <p:cNvCxnSpPr>
            <a:stCxn id="2162" idx="5"/>
            <a:endCxn id="2157" idx="2"/>
          </p:cNvCxnSpPr>
          <p:nvPr/>
        </p:nvCxnSpPr>
        <p:spPr>
          <a:xfrm>
            <a:off x="6227271" y="1953514"/>
            <a:ext cx="788400" cy="49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5" name="Google Shape;2185;p34"/>
          <p:cNvCxnSpPr>
            <a:stCxn id="2163" idx="0"/>
            <a:endCxn id="2156" idx="2"/>
          </p:cNvCxnSpPr>
          <p:nvPr/>
        </p:nvCxnSpPr>
        <p:spPr>
          <a:xfrm rot="10800000" flipH="1">
            <a:off x="6212634" y="1930119"/>
            <a:ext cx="801300" cy="118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6" name="Google Shape;2186;p34"/>
          <p:cNvCxnSpPr>
            <a:stCxn id="2163" idx="5"/>
            <a:endCxn id="2155" idx="2"/>
          </p:cNvCxnSpPr>
          <p:nvPr/>
        </p:nvCxnSpPr>
        <p:spPr>
          <a:xfrm rot="10800000" flipH="1">
            <a:off x="6227271" y="1595550"/>
            <a:ext cx="786600" cy="479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7" name="Google Shape;2187;p34"/>
          <p:cNvCxnSpPr>
            <a:stCxn id="2163" idx="6"/>
            <a:endCxn id="2156" idx="2"/>
          </p:cNvCxnSpPr>
          <p:nvPr/>
        </p:nvCxnSpPr>
        <p:spPr>
          <a:xfrm rot="10800000" flipH="1">
            <a:off x="6233334" y="1930119"/>
            <a:ext cx="780600" cy="133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8" name="Google Shape;2188;p34"/>
          <p:cNvCxnSpPr>
            <a:stCxn id="2163" idx="5"/>
            <a:endCxn id="2157" idx="2"/>
          </p:cNvCxnSpPr>
          <p:nvPr/>
        </p:nvCxnSpPr>
        <p:spPr>
          <a:xfrm>
            <a:off x="6227271" y="2074950"/>
            <a:ext cx="788400" cy="37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9" name="Google Shape;2189;p34"/>
          <p:cNvCxnSpPr>
            <a:stCxn id="2164" idx="5"/>
            <a:endCxn id="2153" idx="2"/>
          </p:cNvCxnSpPr>
          <p:nvPr/>
        </p:nvCxnSpPr>
        <p:spPr>
          <a:xfrm rot="10800000" flipH="1">
            <a:off x="6227271" y="1227310"/>
            <a:ext cx="786600" cy="939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0" name="Google Shape;2190;p34"/>
          <p:cNvCxnSpPr>
            <a:stCxn id="2164" idx="5"/>
            <a:endCxn id="2155" idx="2"/>
          </p:cNvCxnSpPr>
          <p:nvPr/>
        </p:nvCxnSpPr>
        <p:spPr>
          <a:xfrm rot="10800000" flipH="1">
            <a:off x="6227271" y="1595410"/>
            <a:ext cx="786600" cy="57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1" name="Google Shape;2191;p34"/>
          <p:cNvCxnSpPr>
            <a:stCxn id="2164" idx="5"/>
            <a:endCxn id="2156" idx="2"/>
          </p:cNvCxnSpPr>
          <p:nvPr/>
        </p:nvCxnSpPr>
        <p:spPr>
          <a:xfrm rot="10800000" flipH="1">
            <a:off x="6227271" y="1930210"/>
            <a:ext cx="786600" cy="23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2" name="Google Shape;2192;p34"/>
          <p:cNvCxnSpPr>
            <a:stCxn id="2164" idx="5"/>
            <a:endCxn id="2157" idx="2"/>
          </p:cNvCxnSpPr>
          <p:nvPr/>
        </p:nvCxnSpPr>
        <p:spPr>
          <a:xfrm>
            <a:off x="6227271" y="2166610"/>
            <a:ext cx="788400" cy="285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3" name="Google Shape;2193;p34"/>
          <p:cNvCxnSpPr>
            <a:stCxn id="2153" idx="6"/>
            <a:endCxn id="2158" idx="2"/>
          </p:cNvCxnSpPr>
          <p:nvPr/>
        </p:nvCxnSpPr>
        <p:spPr>
          <a:xfrm>
            <a:off x="7323209" y="1227195"/>
            <a:ext cx="391500" cy="62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4" name="Google Shape;2194;p34"/>
          <p:cNvCxnSpPr>
            <a:stCxn id="2153" idx="6"/>
            <a:endCxn id="2159" idx="2"/>
          </p:cNvCxnSpPr>
          <p:nvPr/>
        </p:nvCxnSpPr>
        <p:spPr>
          <a:xfrm>
            <a:off x="7323209" y="1227195"/>
            <a:ext cx="391500" cy="1009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5" name="Google Shape;2195;p34"/>
          <p:cNvCxnSpPr>
            <a:stCxn id="2155" idx="6"/>
            <a:endCxn id="2154" idx="2"/>
          </p:cNvCxnSpPr>
          <p:nvPr/>
        </p:nvCxnSpPr>
        <p:spPr>
          <a:xfrm rot="10800000" flipH="1">
            <a:off x="7323209" y="1471325"/>
            <a:ext cx="391500" cy="12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6" name="Google Shape;2196;p34"/>
          <p:cNvCxnSpPr>
            <a:stCxn id="2155" idx="6"/>
            <a:endCxn id="2158" idx="2"/>
          </p:cNvCxnSpPr>
          <p:nvPr/>
        </p:nvCxnSpPr>
        <p:spPr>
          <a:xfrm>
            <a:off x="7323209" y="1595525"/>
            <a:ext cx="391500" cy="25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7" name="Google Shape;2197;p34"/>
          <p:cNvCxnSpPr>
            <a:stCxn id="2155" idx="6"/>
            <a:endCxn id="2159" idx="2"/>
          </p:cNvCxnSpPr>
          <p:nvPr/>
        </p:nvCxnSpPr>
        <p:spPr>
          <a:xfrm>
            <a:off x="7323209" y="1595525"/>
            <a:ext cx="391500" cy="641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8" name="Google Shape;2198;p34"/>
          <p:cNvCxnSpPr>
            <a:stCxn id="2156" idx="6"/>
            <a:endCxn id="2154" idx="2"/>
          </p:cNvCxnSpPr>
          <p:nvPr/>
        </p:nvCxnSpPr>
        <p:spPr>
          <a:xfrm rot="10800000" flipH="1">
            <a:off x="7323209" y="1471169"/>
            <a:ext cx="391500" cy="459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9" name="Google Shape;2199;p34"/>
          <p:cNvCxnSpPr>
            <a:stCxn id="2156" idx="6"/>
            <a:endCxn id="2158" idx="2"/>
          </p:cNvCxnSpPr>
          <p:nvPr/>
        </p:nvCxnSpPr>
        <p:spPr>
          <a:xfrm rot="10800000" flipH="1">
            <a:off x="7323209" y="1853969"/>
            <a:ext cx="391500" cy="76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0" name="Google Shape;2200;p34"/>
          <p:cNvCxnSpPr>
            <a:stCxn id="2156" idx="6"/>
            <a:endCxn id="2159" idx="2"/>
          </p:cNvCxnSpPr>
          <p:nvPr/>
        </p:nvCxnSpPr>
        <p:spPr>
          <a:xfrm>
            <a:off x="7323209" y="1930169"/>
            <a:ext cx="391500" cy="306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1" name="Google Shape;2201;p34"/>
          <p:cNvCxnSpPr>
            <a:stCxn id="2157" idx="6"/>
            <a:endCxn id="2154" idx="2"/>
          </p:cNvCxnSpPr>
          <p:nvPr/>
        </p:nvCxnSpPr>
        <p:spPr>
          <a:xfrm rot="10800000" flipH="1">
            <a:off x="7321834" y="1471241"/>
            <a:ext cx="392700" cy="980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2" name="Google Shape;2202;p34"/>
          <p:cNvCxnSpPr>
            <a:stCxn id="2157" idx="6"/>
            <a:endCxn id="2158" idx="2"/>
          </p:cNvCxnSpPr>
          <p:nvPr/>
        </p:nvCxnSpPr>
        <p:spPr>
          <a:xfrm rot="10800000" flipH="1">
            <a:off x="7321834" y="1854041"/>
            <a:ext cx="392700" cy="597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3" name="Google Shape;2203;p34"/>
          <p:cNvCxnSpPr>
            <a:stCxn id="2157" idx="6"/>
            <a:endCxn id="2159" idx="2"/>
          </p:cNvCxnSpPr>
          <p:nvPr/>
        </p:nvCxnSpPr>
        <p:spPr>
          <a:xfrm rot="10800000" flipH="1">
            <a:off x="7321834" y="2236841"/>
            <a:ext cx="392700" cy="215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04" name="Google Shape;2204;p34"/>
          <p:cNvSpPr txBox="1"/>
          <p:nvPr/>
        </p:nvSpPr>
        <p:spPr>
          <a:xfrm>
            <a:off x="7389363" y="319850"/>
            <a:ext cx="1044000" cy="750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 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Layer</a:t>
            </a:r>
            <a:b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Based on action operators_num)</a:t>
            </a:r>
            <a:endParaRPr sz="1300" b="1"/>
          </a:p>
        </p:txBody>
      </p:sp>
      <p:sp>
        <p:nvSpPr>
          <p:cNvPr id="2205" name="Google Shape;2205;p34"/>
          <p:cNvSpPr txBox="1"/>
          <p:nvPr/>
        </p:nvSpPr>
        <p:spPr>
          <a:xfrm>
            <a:off x="6770363" y="358800"/>
            <a:ext cx="708900" cy="609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Hidden Layer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(100 dim)</a:t>
            </a:r>
            <a:endParaRPr b="1"/>
          </a:p>
        </p:txBody>
      </p:sp>
      <p:sp>
        <p:nvSpPr>
          <p:cNvPr id="2206" name="Google Shape;2206;p34"/>
          <p:cNvSpPr txBox="1"/>
          <p:nvPr/>
        </p:nvSpPr>
        <p:spPr>
          <a:xfrm>
            <a:off x="5933163" y="366000"/>
            <a:ext cx="708900" cy="609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 Layer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(100 dim)</a:t>
            </a:r>
            <a:endParaRPr b="1"/>
          </a:p>
        </p:txBody>
      </p:sp>
      <p:sp>
        <p:nvSpPr>
          <p:cNvPr id="2207" name="Google Shape;2207;p34"/>
          <p:cNvSpPr txBox="1"/>
          <p:nvPr/>
        </p:nvSpPr>
        <p:spPr>
          <a:xfrm>
            <a:off x="5880188" y="1626775"/>
            <a:ext cx="253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</a:t>
            </a:r>
            <a:endParaRPr b="1"/>
          </a:p>
        </p:txBody>
      </p:sp>
      <p:sp>
        <p:nvSpPr>
          <p:cNvPr id="2208" name="Google Shape;2208;p34"/>
          <p:cNvSpPr txBox="1"/>
          <p:nvPr/>
        </p:nvSpPr>
        <p:spPr>
          <a:xfrm>
            <a:off x="8077594" y="1586871"/>
            <a:ext cx="253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y</a:t>
            </a:r>
            <a:endParaRPr b="1" dirty="0"/>
          </a:p>
        </p:txBody>
      </p:sp>
      <p:sp>
        <p:nvSpPr>
          <p:cNvPr id="2209" name="Google Shape;2209;p34"/>
          <p:cNvSpPr/>
          <p:nvPr/>
        </p:nvSpPr>
        <p:spPr>
          <a:xfrm>
            <a:off x="3000438" y="892800"/>
            <a:ext cx="209400" cy="185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0" name="Google Shape;2210;p34"/>
          <p:cNvSpPr/>
          <p:nvPr/>
        </p:nvSpPr>
        <p:spPr>
          <a:xfrm rot="10800000">
            <a:off x="982813" y="591075"/>
            <a:ext cx="2001600" cy="13323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1" name="Google Shape;2211;p34"/>
          <p:cNvSpPr txBox="1"/>
          <p:nvPr/>
        </p:nvSpPr>
        <p:spPr>
          <a:xfrm>
            <a:off x="2916413" y="1097525"/>
            <a:ext cx="5490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32 dim</a:t>
            </a:r>
            <a:endParaRPr sz="800" b="1"/>
          </a:p>
        </p:txBody>
      </p:sp>
      <p:sp>
        <p:nvSpPr>
          <p:cNvPr id="2212" name="Google Shape;2212;p34"/>
          <p:cNvSpPr/>
          <p:nvPr/>
        </p:nvSpPr>
        <p:spPr>
          <a:xfrm>
            <a:off x="3361925" y="876250"/>
            <a:ext cx="9303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Embedding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213" name="Google Shape;2213;p34"/>
          <p:cNvSpPr/>
          <p:nvPr/>
        </p:nvSpPr>
        <p:spPr>
          <a:xfrm rot="10800000">
            <a:off x="5735583" y="1900312"/>
            <a:ext cx="209400" cy="185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4" name="Google Shape;2214;p34"/>
          <p:cNvSpPr/>
          <p:nvPr/>
        </p:nvSpPr>
        <p:spPr>
          <a:xfrm>
            <a:off x="4669725" y="1894875"/>
            <a:ext cx="9771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Decoding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215" name="Google Shape;2215;p34"/>
          <p:cNvSpPr/>
          <p:nvPr/>
        </p:nvSpPr>
        <p:spPr>
          <a:xfrm>
            <a:off x="2298675" y="3692097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216" name="Google Shape;2216;p34"/>
          <p:cNvCxnSpPr>
            <a:stCxn id="2217" idx="3"/>
            <a:endCxn id="2218" idx="1"/>
          </p:cNvCxnSpPr>
          <p:nvPr/>
        </p:nvCxnSpPr>
        <p:spPr>
          <a:xfrm>
            <a:off x="2753775" y="2890500"/>
            <a:ext cx="469000" cy="152895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220" name="Google Shape;2220;p34"/>
          <p:cNvCxnSpPr>
            <a:stCxn id="2215" idx="0"/>
            <a:endCxn id="2221" idx="2"/>
          </p:cNvCxnSpPr>
          <p:nvPr/>
        </p:nvCxnSpPr>
        <p:spPr>
          <a:xfrm flipV="1">
            <a:off x="2526225" y="3425250"/>
            <a:ext cx="0" cy="266847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17" name="Google Shape;2217;p34"/>
          <p:cNvSpPr/>
          <p:nvPr/>
        </p:nvSpPr>
        <p:spPr>
          <a:xfrm>
            <a:off x="2298675" y="2804250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221" name="Google Shape;2221;p34"/>
          <p:cNvSpPr/>
          <p:nvPr/>
        </p:nvSpPr>
        <p:spPr>
          <a:xfrm>
            <a:off x="2238975" y="3220950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attention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sp>
        <p:nvSpPr>
          <p:cNvPr id="2222" name="Google Shape;2222;p34"/>
          <p:cNvSpPr/>
          <p:nvPr/>
        </p:nvSpPr>
        <p:spPr>
          <a:xfrm>
            <a:off x="2297981" y="4315050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/>
              <a:t>X0</a:t>
            </a:r>
            <a:endParaRPr sz="900" dirty="0"/>
          </a:p>
        </p:txBody>
      </p:sp>
      <p:sp>
        <p:nvSpPr>
          <p:cNvPr id="2223" name="Google Shape;2223;p34"/>
          <p:cNvSpPr txBox="1"/>
          <p:nvPr/>
        </p:nvSpPr>
        <p:spPr>
          <a:xfrm>
            <a:off x="1761550" y="3682575"/>
            <a:ext cx="394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2224" name="Google Shape;2224;p34"/>
          <p:cNvCxnSpPr>
            <a:cxnSpLocks/>
            <a:stCxn id="2222" idx="0"/>
            <a:endCxn id="2215" idx="2"/>
          </p:cNvCxnSpPr>
          <p:nvPr/>
        </p:nvCxnSpPr>
        <p:spPr>
          <a:xfrm flipV="1">
            <a:off x="2525531" y="4108197"/>
            <a:ext cx="694" cy="20685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26" name="Google Shape;2226;p34"/>
          <p:cNvSpPr/>
          <p:nvPr/>
        </p:nvSpPr>
        <p:spPr>
          <a:xfrm>
            <a:off x="1651475" y="3774130"/>
            <a:ext cx="455100" cy="2586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h0</a:t>
            </a:r>
            <a:endParaRPr sz="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c0</a:t>
            </a:r>
            <a:endParaRPr sz="900"/>
          </a:p>
        </p:txBody>
      </p:sp>
      <p:cxnSp>
        <p:nvCxnSpPr>
          <p:cNvPr id="2227" name="Google Shape;2227;p34"/>
          <p:cNvCxnSpPr>
            <a:stCxn id="2226" idx="3"/>
            <a:endCxn id="2215" idx="1"/>
          </p:cNvCxnSpPr>
          <p:nvPr/>
        </p:nvCxnSpPr>
        <p:spPr>
          <a:xfrm flipV="1">
            <a:off x="2106575" y="3900147"/>
            <a:ext cx="192100" cy="328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8" name="Google Shape;2228;p34"/>
          <p:cNvCxnSpPr>
            <a:stCxn id="2221" idx="0"/>
            <a:endCxn id="2217" idx="2"/>
          </p:cNvCxnSpPr>
          <p:nvPr/>
        </p:nvCxnSpPr>
        <p:spPr>
          <a:xfrm rot="10800000">
            <a:off x="2526225" y="2976750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9" name="Google Shape;2229;p34"/>
          <p:cNvCxnSpPr>
            <a:cxnSpLocks/>
            <a:stCxn id="2215" idx="3"/>
            <a:endCxn id="2230" idx="1"/>
          </p:cNvCxnSpPr>
          <p:nvPr/>
        </p:nvCxnSpPr>
        <p:spPr>
          <a:xfrm flipV="1">
            <a:off x="2753775" y="3896350"/>
            <a:ext cx="522200" cy="3797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0" name="Google Shape;2230;p34"/>
          <p:cNvSpPr/>
          <p:nvPr/>
        </p:nvSpPr>
        <p:spPr>
          <a:xfrm>
            <a:off x="3275975" y="3688300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/>
              <a:t>LSTM</a:t>
            </a:r>
            <a:endParaRPr sz="900" dirty="0"/>
          </a:p>
        </p:txBody>
      </p:sp>
      <p:cxnSp>
        <p:nvCxnSpPr>
          <p:cNvPr id="2231" name="Google Shape;2231;p34"/>
          <p:cNvCxnSpPr>
            <a:stCxn id="2232" idx="3"/>
            <a:endCxn id="2233" idx="1"/>
          </p:cNvCxnSpPr>
          <p:nvPr/>
        </p:nvCxnSpPr>
        <p:spPr>
          <a:xfrm>
            <a:off x="3731175" y="2882925"/>
            <a:ext cx="435608" cy="1523306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18" name="Google Shape;2218;p34"/>
          <p:cNvSpPr/>
          <p:nvPr/>
        </p:nvSpPr>
        <p:spPr>
          <a:xfrm>
            <a:off x="3222775" y="4321350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 dirty="0">
                <a:solidFill>
                  <a:srgbClr val="666666"/>
                </a:solidFill>
              </a:rPr>
              <a:t>Embedding</a:t>
            </a:r>
            <a:endParaRPr sz="500" b="1" dirty="0">
              <a:solidFill>
                <a:srgbClr val="666666"/>
              </a:solidFill>
            </a:endParaRPr>
          </a:p>
        </p:txBody>
      </p:sp>
      <p:cxnSp>
        <p:nvCxnSpPr>
          <p:cNvPr id="2234" name="Google Shape;2234;p34"/>
          <p:cNvCxnSpPr>
            <a:stCxn id="2230" idx="0"/>
            <a:endCxn id="2235" idx="2"/>
          </p:cNvCxnSpPr>
          <p:nvPr/>
        </p:nvCxnSpPr>
        <p:spPr>
          <a:xfrm rot="10800000">
            <a:off x="3503525" y="3417700"/>
            <a:ext cx="0" cy="270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2" name="Google Shape;2232;p34"/>
          <p:cNvSpPr/>
          <p:nvPr/>
        </p:nvSpPr>
        <p:spPr>
          <a:xfrm>
            <a:off x="3276075" y="2796675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235" name="Google Shape;2235;p34"/>
          <p:cNvSpPr/>
          <p:nvPr/>
        </p:nvSpPr>
        <p:spPr>
          <a:xfrm>
            <a:off x="3216375" y="3213375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aggregate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36" name="Google Shape;2236;p34"/>
          <p:cNvCxnSpPr>
            <a:cxnSpLocks/>
            <a:stCxn id="2218" idx="0"/>
            <a:endCxn id="2230" idx="2"/>
          </p:cNvCxnSpPr>
          <p:nvPr/>
        </p:nvCxnSpPr>
        <p:spPr>
          <a:xfrm flipH="1" flipV="1">
            <a:off x="3503525" y="4104400"/>
            <a:ext cx="6500" cy="21695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7" name="Google Shape;2237;p34"/>
          <p:cNvCxnSpPr>
            <a:stCxn id="2235" idx="0"/>
            <a:endCxn id="2232" idx="2"/>
          </p:cNvCxnSpPr>
          <p:nvPr/>
        </p:nvCxnSpPr>
        <p:spPr>
          <a:xfrm rot="10800000">
            <a:off x="3503625" y="2969175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8" name="Google Shape;2238;p34"/>
          <p:cNvCxnSpPr>
            <a:stCxn id="2230" idx="3"/>
            <a:endCxn id="2239" idx="1"/>
          </p:cNvCxnSpPr>
          <p:nvPr/>
        </p:nvCxnSpPr>
        <p:spPr>
          <a:xfrm>
            <a:off x="3731075" y="3896350"/>
            <a:ext cx="501000" cy="385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9" name="Google Shape;2239;p34"/>
          <p:cNvSpPr/>
          <p:nvPr/>
        </p:nvSpPr>
        <p:spPr>
          <a:xfrm>
            <a:off x="4232075" y="3692156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240" name="Google Shape;2240;p34"/>
          <p:cNvCxnSpPr>
            <a:stCxn id="2241" idx="3"/>
            <a:endCxn id="2242" idx="1"/>
          </p:cNvCxnSpPr>
          <p:nvPr/>
        </p:nvCxnSpPr>
        <p:spPr>
          <a:xfrm>
            <a:off x="4687229" y="2881913"/>
            <a:ext cx="475716" cy="152705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33" name="Google Shape;2233;p34"/>
          <p:cNvSpPr/>
          <p:nvPr/>
        </p:nvSpPr>
        <p:spPr>
          <a:xfrm>
            <a:off x="4166783" y="4308131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43" name="Google Shape;2243;p34"/>
          <p:cNvCxnSpPr>
            <a:stCxn id="2239" idx="0"/>
            <a:endCxn id="2244" idx="2"/>
          </p:cNvCxnSpPr>
          <p:nvPr/>
        </p:nvCxnSpPr>
        <p:spPr>
          <a:xfrm flipV="1">
            <a:off x="4459625" y="3425313"/>
            <a:ext cx="0" cy="26684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41" name="Google Shape;2241;p34"/>
          <p:cNvSpPr/>
          <p:nvPr/>
        </p:nvSpPr>
        <p:spPr>
          <a:xfrm>
            <a:off x="4232129" y="2795663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/>
              <a:t>operator</a:t>
            </a:r>
            <a:endParaRPr sz="900" dirty="0"/>
          </a:p>
        </p:txBody>
      </p:sp>
      <p:sp>
        <p:nvSpPr>
          <p:cNvPr id="2244" name="Google Shape;2244;p34"/>
          <p:cNvSpPr/>
          <p:nvPr/>
        </p:nvSpPr>
        <p:spPr>
          <a:xfrm>
            <a:off x="4172375" y="3221013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activate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45" name="Google Shape;2245;p34"/>
          <p:cNvCxnSpPr>
            <a:cxnSpLocks/>
            <a:stCxn id="2233" idx="0"/>
            <a:endCxn id="2239" idx="2"/>
          </p:cNvCxnSpPr>
          <p:nvPr/>
        </p:nvCxnSpPr>
        <p:spPr>
          <a:xfrm flipV="1">
            <a:off x="4454033" y="4108256"/>
            <a:ext cx="5592" cy="199875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6" name="Google Shape;2246;p34"/>
          <p:cNvCxnSpPr>
            <a:stCxn id="2244" idx="0"/>
            <a:endCxn id="2241" idx="2"/>
          </p:cNvCxnSpPr>
          <p:nvPr/>
        </p:nvCxnSpPr>
        <p:spPr>
          <a:xfrm flipV="1">
            <a:off x="4459625" y="2968163"/>
            <a:ext cx="54" cy="25285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7" name="Google Shape;2247;p34"/>
          <p:cNvCxnSpPr>
            <a:stCxn id="2239" idx="3"/>
            <a:endCxn id="2248" idx="1"/>
          </p:cNvCxnSpPr>
          <p:nvPr/>
        </p:nvCxnSpPr>
        <p:spPr>
          <a:xfrm flipV="1">
            <a:off x="4687175" y="3890688"/>
            <a:ext cx="536163" cy="9518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48" name="Google Shape;2248;p34"/>
          <p:cNvSpPr/>
          <p:nvPr/>
        </p:nvSpPr>
        <p:spPr>
          <a:xfrm>
            <a:off x="5223338" y="3682638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249" name="Google Shape;2249;p34"/>
          <p:cNvCxnSpPr>
            <a:stCxn id="2250" idx="3"/>
            <a:endCxn id="2251" idx="1"/>
          </p:cNvCxnSpPr>
          <p:nvPr/>
        </p:nvCxnSpPr>
        <p:spPr>
          <a:xfrm>
            <a:off x="5678438" y="2882925"/>
            <a:ext cx="464869" cy="1530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42" name="Google Shape;2242;p34"/>
          <p:cNvSpPr/>
          <p:nvPr/>
        </p:nvSpPr>
        <p:spPr>
          <a:xfrm>
            <a:off x="5162945" y="4310863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52" name="Google Shape;2252;p34"/>
          <p:cNvCxnSpPr>
            <a:stCxn id="2248" idx="0"/>
            <a:endCxn id="2253" idx="2"/>
          </p:cNvCxnSpPr>
          <p:nvPr/>
        </p:nvCxnSpPr>
        <p:spPr>
          <a:xfrm rot="10800000">
            <a:off x="5450888" y="3425238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0" name="Google Shape;2250;p34"/>
          <p:cNvSpPr/>
          <p:nvPr/>
        </p:nvSpPr>
        <p:spPr>
          <a:xfrm>
            <a:off x="5223338" y="2796675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253" name="Google Shape;2253;p34"/>
          <p:cNvSpPr/>
          <p:nvPr/>
        </p:nvSpPr>
        <p:spPr>
          <a:xfrm>
            <a:off x="5163638" y="3221013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heads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54" name="Google Shape;2254;p34"/>
          <p:cNvCxnSpPr>
            <a:cxnSpLocks/>
            <a:stCxn id="2242" idx="0"/>
            <a:endCxn id="2248" idx="2"/>
          </p:cNvCxnSpPr>
          <p:nvPr/>
        </p:nvCxnSpPr>
        <p:spPr>
          <a:xfrm flipV="1">
            <a:off x="5450195" y="4098738"/>
            <a:ext cx="693" cy="212125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5" name="Google Shape;2255;p34"/>
          <p:cNvCxnSpPr>
            <a:stCxn id="2253" idx="0"/>
            <a:endCxn id="2250" idx="2"/>
          </p:cNvCxnSpPr>
          <p:nvPr/>
        </p:nvCxnSpPr>
        <p:spPr>
          <a:xfrm rot="10800000">
            <a:off x="5450888" y="2969313"/>
            <a:ext cx="0" cy="251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6" name="Google Shape;2256;p34"/>
          <p:cNvCxnSpPr/>
          <p:nvPr/>
        </p:nvCxnSpPr>
        <p:spPr>
          <a:xfrm rot="10800000" flipH="1">
            <a:off x="5684888" y="3893938"/>
            <a:ext cx="509400" cy="4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7" name="Google Shape;2257;p34"/>
          <p:cNvSpPr/>
          <p:nvPr/>
        </p:nvSpPr>
        <p:spPr>
          <a:xfrm>
            <a:off x="6199225" y="3684334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sp>
        <p:nvSpPr>
          <p:cNvPr id="2251" name="Google Shape;2251;p34"/>
          <p:cNvSpPr/>
          <p:nvPr/>
        </p:nvSpPr>
        <p:spPr>
          <a:xfrm>
            <a:off x="6143307" y="4315625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58" name="Google Shape;2258;p34"/>
          <p:cNvCxnSpPr>
            <a:stCxn id="2257" idx="0"/>
            <a:endCxn id="2259" idx="2"/>
          </p:cNvCxnSpPr>
          <p:nvPr/>
        </p:nvCxnSpPr>
        <p:spPr>
          <a:xfrm flipV="1">
            <a:off x="6426775" y="3425313"/>
            <a:ext cx="0" cy="259021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60" name="Google Shape;2260;p34"/>
          <p:cNvSpPr/>
          <p:nvPr/>
        </p:nvSpPr>
        <p:spPr>
          <a:xfrm>
            <a:off x="6199225" y="2795663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259" name="Google Shape;2259;p34"/>
          <p:cNvSpPr/>
          <p:nvPr/>
        </p:nvSpPr>
        <p:spPr>
          <a:xfrm>
            <a:off x="6093625" y="3221013"/>
            <a:ext cx="6663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hidden_dim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61" name="Google Shape;2261;p34"/>
          <p:cNvCxnSpPr>
            <a:cxnSpLocks/>
            <a:stCxn id="2251" idx="0"/>
            <a:endCxn id="2257" idx="2"/>
          </p:cNvCxnSpPr>
          <p:nvPr/>
        </p:nvCxnSpPr>
        <p:spPr>
          <a:xfrm flipH="1" flipV="1">
            <a:off x="6426775" y="4100434"/>
            <a:ext cx="3782" cy="215191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2" name="Google Shape;2262;p34"/>
          <p:cNvCxnSpPr>
            <a:stCxn id="2259" idx="0"/>
            <a:endCxn id="2260" idx="2"/>
          </p:cNvCxnSpPr>
          <p:nvPr/>
        </p:nvCxnSpPr>
        <p:spPr>
          <a:xfrm rot="10800000">
            <a:off x="6426775" y="2968113"/>
            <a:ext cx="0" cy="252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3" name="Google Shape;2263;p34"/>
          <p:cNvCxnSpPr>
            <a:cxnSpLocks/>
          </p:cNvCxnSpPr>
          <p:nvPr/>
        </p:nvCxnSpPr>
        <p:spPr>
          <a:xfrm flipV="1">
            <a:off x="6654325" y="3890688"/>
            <a:ext cx="470488" cy="169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64" name="Google Shape;2264;p34"/>
          <p:cNvSpPr txBox="1"/>
          <p:nvPr/>
        </p:nvSpPr>
        <p:spPr>
          <a:xfrm>
            <a:off x="2745769" y="3672350"/>
            <a:ext cx="391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h1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c1</a:t>
            </a:r>
            <a:endParaRPr sz="800" dirty="0"/>
          </a:p>
        </p:txBody>
      </p:sp>
      <p:sp>
        <p:nvSpPr>
          <p:cNvPr id="2265" name="Google Shape;2265;p34"/>
          <p:cNvSpPr txBox="1"/>
          <p:nvPr/>
        </p:nvSpPr>
        <p:spPr>
          <a:xfrm>
            <a:off x="3716475" y="3672350"/>
            <a:ext cx="41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h2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c2</a:t>
            </a:r>
            <a:endParaRPr sz="800" dirty="0"/>
          </a:p>
        </p:txBody>
      </p:sp>
      <p:sp>
        <p:nvSpPr>
          <p:cNvPr id="2266" name="Google Shape;2266;p34"/>
          <p:cNvSpPr txBox="1"/>
          <p:nvPr/>
        </p:nvSpPr>
        <p:spPr>
          <a:xfrm>
            <a:off x="4698351" y="3672350"/>
            <a:ext cx="3396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h3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c3</a:t>
            </a:r>
            <a:endParaRPr sz="800" dirty="0"/>
          </a:p>
        </p:txBody>
      </p:sp>
      <p:sp>
        <p:nvSpPr>
          <p:cNvPr id="2267" name="Google Shape;2267;p34"/>
          <p:cNvSpPr txBox="1"/>
          <p:nvPr/>
        </p:nvSpPr>
        <p:spPr>
          <a:xfrm>
            <a:off x="5673438" y="3679988"/>
            <a:ext cx="379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h4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c4</a:t>
            </a:r>
            <a:endParaRPr sz="800" dirty="0"/>
          </a:p>
        </p:txBody>
      </p:sp>
      <p:sp>
        <p:nvSpPr>
          <p:cNvPr id="2268" name="Google Shape;2268;p34"/>
          <p:cNvSpPr txBox="1"/>
          <p:nvPr/>
        </p:nvSpPr>
        <p:spPr>
          <a:xfrm>
            <a:off x="6685500" y="3676336"/>
            <a:ext cx="379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h5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c5</a:t>
            </a:r>
            <a:endParaRPr sz="800"/>
          </a:p>
        </p:txBody>
      </p:sp>
      <p:sp>
        <p:nvSpPr>
          <p:cNvPr id="2269" name="Google Shape;2269;p34"/>
          <p:cNvSpPr txBox="1"/>
          <p:nvPr/>
        </p:nvSpPr>
        <p:spPr>
          <a:xfrm>
            <a:off x="2287750" y="3419513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h1</a:t>
            </a:r>
            <a:endParaRPr sz="800" dirty="0"/>
          </a:p>
        </p:txBody>
      </p:sp>
      <p:sp>
        <p:nvSpPr>
          <p:cNvPr id="2270" name="Google Shape;2270;p34"/>
          <p:cNvSpPr txBox="1"/>
          <p:nvPr/>
        </p:nvSpPr>
        <p:spPr>
          <a:xfrm>
            <a:off x="3222538" y="3422225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h2</a:t>
            </a:r>
            <a:endParaRPr sz="800" dirty="0"/>
          </a:p>
        </p:txBody>
      </p:sp>
      <p:sp>
        <p:nvSpPr>
          <p:cNvPr id="2271" name="Google Shape;2271;p34"/>
          <p:cNvSpPr txBox="1"/>
          <p:nvPr/>
        </p:nvSpPr>
        <p:spPr>
          <a:xfrm>
            <a:off x="4178538" y="3429378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h3</a:t>
            </a:r>
            <a:endParaRPr sz="800" dirty="0"/>
          </a:p>
        </p:txBody>
      </p:sp>
      <p:sp>
        <p:nvSpPr>
          <p:cNvPr id="2272" name="Google Shape;2272;p34"/>
          <p:cNvSpPr txBox="1"/>
          <p:nvPr/>
        </p:nvSpPr>
        <p:spPr>
          <a:xfrm>
            <a:off x="5187538" y="3427389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h4</a:t>
            </a:r>
            <a:endParaRPr sz="800" dirty="0"/>
          </a:p>
        </p:txBody>
      </p:sp>
      <p:sp>
        <p:nvSpPr>
          <p:cNvPr id="2273" name="Google Shape;2273;p34"/>
          <p:cNvSpPr txBox="1"/>
          <p:nvPr/>
        </p:nvSpPr>
        <p:spPr>
          <a:xfrm>
            <a:off x="6168120" y="3423282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h5</a:t>
            </a:r>
            <a:endParaRPr sz="800"/>
          </a:p>
        </p:txBody>
      </p:sp>
      <p:sp>
        <p:nvSpPr>
          <p:cNvPr id="2274" name="Google Shape;2274;p34"/>
          <p:cNvSpPr txBox="1"/>
          <p:nvPr/>
        </p:nvSpPr>
        <p:spPr>
          <a:xfrm>
            <a:off x="2354076" y="2515949"/>
            <a:ext cx="3396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gat</a:t>
            </a:r>
            <a:endParaRPr sz="800" b="1" dirty="0"/>
          </a:p>
        </p:txBody>
      </p:sp>
      <p:sp>
        <p:nvSpPr>
          <p:cNvPr id="2275" name="Google Shape;2275;p34"/>
          <p:cNvSpPr txBox="1"/>
          <p:nvPr/>
        </p:nvSpPr>
        <p:spPr>
          <a:xfrm>
            <a:off x="3293433" y="2502825"/>
            <a:ext cx="412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sum</a:t>
            </a:r>
            <a:endParaRPr sz="800" b="1" dirty="0"/>
          </a:p>
        </p:txBody>
      </p:sp>
      <p:sp>
        <p:nvSpPr>
          <p:cNvPr id="2276" name="Google Shape;2276;p34"/>
          <p:cNvSpPr txBox="1"/>
          <p:nvPr/>
        </p:nvSpPr>
        <p:spPr>
          <a:xfrm>
            <a:off x="4251126" y="2507919"/>
            <a:ext cx="412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relu</a:t>
            </a:r>
            <a:endParaRPr sz="800" b="1" dirty="0"/>
          </a:p>
        </p:txBody>
      </p:sp>
      <p:sp>
        <p:nvSpPr>
          <p:cNvPr id="2277" name="Google Shape;2277;p34"/>
          <p:cNvSpPr txBox="1"/>
          <p:nvPr/>
        </p:nvSpPr>
        <p:spPr>
          <a:xfrm>
            <a:off x="5326145" y="2523863"/>
            <a:ext cx="2481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2</a:t>
            </a:r>
            <a:endParaRPr sz="800" b="1" dirty="0"/>
          </a:p>
        </p:txBody>
      </p:sp>
      <p:sp>
        <p:nvSpPr>
          <p:cNvPr id="2278" name="Google Shape;2278;p34"/>
          <p:cNvSpPr txBox="1"/>
          <p:nvPr/>
        </p:nvSpPr>
        <p:spPr>
          <a:xfrm>
            <a:off x="6303418" y="2524830"/>
            <a:ext cx="2265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6</a:t>
            </a:r>
            <a:endParaRPr sz="800" b="1"/>
          </a:p>
        </p:txBody>
      </p:sp>
      <p:sp>
        <p:nvSpPr>
          <p:cNvPr id="2279" name="Google Shape;2279;p34"/>
          <p:cNvSpPr txBox="1"/>
          <p:nvPr/>
        </p:nvSpPr>
        <p:spPr>
          <a:xfrm>
            <a:off x="4109450" y="2231625"/>
            <a:ext cx="6195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LSTM</a:t>
            </a:r>
            <a:endParaRPr sz="1100" b="1"/>
          </a:p>
        </p:txBody>
      </p:sp>
    </p:spTree>
    <p:extLst>
      <p:ext uri="{BB962C8B-B14F-4D97-AF65-F5344CB8AC3E}">
        <p14:creationId xmlns:p14="http://schemas.microsoft.com/office/powerpoint/2010/main" val="2316339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21"/>
          <p:cNvGrpSpPr/>
          <p:nvPr/>
        </p:nvGrpSpPr>
        <p:grpSpPr>
          <a:xfrm>
            <a:off x="3119959" y="1208621"/>
            <a:ext cx="2909808" cy="2697508"/>
            <a:chOff x="2854300" y="1168125"/>
            <a:chExt cx="2904000" cy="2668950"/>
          </a:xfrm>
        </p:grpSpPr>
        <p:sp>
          <p:nvSpPr>
            <p:cNvPr id="154" name="Google Shape;154;p21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1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1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1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2"/>
          <p:cNvSpPr/>
          <p:nvPr/>
        </p:nvSpPr>
        <p:spPr>
          <a:xfrm>
            <a:off x="662050" y="66600"/>
            <a:ext cx="2164200" cy="1484100"/>
          </a:xfrm>
          <a:prstGeom prst="cube">
            <a:avLst>
              <a:gd name="adj" fmla="val 25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 flipH="1">
            <a:off x="3812925" y="959825"/>
            <a:ext cx="1688700" cy="1482900"/>
          </a:xfrm>
          <a:prstGeom prst="rect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 flipH="1">
            <a:off x="3732647" y="843850"/>
            <a:ext cx="1688700" cy="1482900"/>
          </a:xfrm>
          <a:prstGeom prst="rect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 flipH="1">
            <a:off x="3548306" y="769050"/>
            <a:ext cx="1688700" cy="1482900"/>
          </a:xfrm>
          <a:prstGeom prst="rect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22"/>
          <p:cNvGrpSpPr/>
          <p:nvPr/>
        </p:nvGrpSpPr>
        <p:grpSpPr>
          <a:xfrm>
            <a:off x="6984674" y="1529221"/>
            <a:ext cx="1765922" cy="1596032"/>
            <a:chOff x="6240000" y="821025"/>
            <a:chExt cx="2904000" cy="2668950"/>
          </a:xfrm>
        </p:grpSpPr>
        <p:sp>
          <p:nvSpPr>
            <p:cNvPr id="189" name="Google Shape;189;p22"/>
            <p:cNvSpPr/>
            <p:nvPr/>
          </p:nvSpPr>
          <p:spPr>
            <a:xfrm flipH="1">
              <a:off x="6240000" y="8210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0" name="Google Shape;190;p22"/>
            <p:cNvSpPr/>
            <p:nvPr/>
          </p:nvSpPr>
          <p:spPr>
            <a:xfrm flipH="1">
              <a:off x="6240000" y="8210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1" name="Google Shape;191;p22"/>
            <p:cNvSpPr/>
            <p:nvPr/>
          </p:nvSpPr>
          <p:spPr>
            <a:xfrm flipH="1">
              <a:off x="6820800" y="8210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2" name="Google Shape;192;p22"/>
            <p:cNvSpPr/>
            <p:nvPr/>
          </p:nvSpPr>
          <p:spPr>
            <a:xfrm flipH="1">
              <a:off x="7401600" y="8210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3" name="Google Shape;193;p22"/>
            <p:cNvSpPr/>
            <p:nvPr/>
          </p:nvSpPr>
          <p:spPr>
            <a:xfrm flipH="1">
              <a:off x="7982400" y="8210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4" name="Google Shape;194;p22"/>
            <p:cNvSpPr/>
            <p:nvPr/>
          </p:nvSpPr>
          <p:spPr>
            <a:xfrm flipH="1">
              <a:off x="8563200" y="8210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5" name="Google Shape;195;p22"/>
            <p:cNvSpPr/>
            <p:nvPr/>
          </p:nvSpPr>
          <p:spPr>
            <a:xfrm flipH="1">
              <a:off x="6240000" y="1353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6" name="Google Shape;196;p22"/>
            <p:cNvSpPr/>
            <p:nvPr/>
          </p:nvSpPr>
          <p:spPr>
            <a:xfrm flipH="1">
              <a:off x="6820800" y="1353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7" name="Google Shape;197;p22"/>
            <p:cNvSpPr/>
            <p:nvPr/>
          </p:nvSpPr>
          <p:spPr>
            <a:xfrm flipH="1">
              <a:off x="7401600" y="1353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8" name="Google Shape;198;p22"/>
            <p:cNvSpPr/>
            <p:nvPr/>
          </p:nvSpPr>
          <p:spPr>
            <a:xfrm flipH="1">
              <a:off x="7982400" y="1353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99" name="Google Shape;199;p22"/>
            <p:cNvSpPr/>
            <p:nvPr/>
          </p:nvSpPr>
          <p:spPr>
            <a:xfrm flipH="1">
              <a:off x="8563200" y="1353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0" name="Google Shape;200;p22"/>
            <p:cNvSpPr/>
            <p:nvPr/>
          </p:nvSpPr>
          <p:spPr>
            <a:xfrm flipH="1">
              <a:off x="6240000" y="1888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1" name="Google Shape;201;p22"/>
            <p:cNvSpPr/>
            <p:nvPr/>
          </p:nvSpPr>
          <p:spPr>
            <a:xfrm flipH="1">
              <a:off x="6820800" y="1888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2" name="Google Shape;202;p22"/>
            <p:cNvSpPr/>
            <p:nvPr/>
          </p:nvSpPr>
          <p:spPr>
            <a:xfrm flipH="1">
              <a:off x="7401600" y="1888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3" name="Google Shape;203;p22"/>
            <p:cNvSpPr/>
            <p:nvPr/>
          </p:nvSpPr>
          <p:spPr>
            <a:xfrm flipH="1">
              <a:off x="7982400" y="1888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4" name="Google Shape;204;p22"/>
            <p:cNvSpPr/>
            <p:nvPr/>
          </p:nvSpPr>
          <p:spPr>
            <a:xfrm flipH="1">
              <a:off x="8563200" y="1888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5" name="Google Shape;205;p22"/>
            <p:cNvSpPr/>
            <p:nvPr/>
          </p:nvSpPr>
          <p:spPr>
            <a:xfrm flipH="1">
              <a:off x="6240000" y="2422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6" name="Google Shape;206;p22"/>
            <p:cNvSpPr/>
            <p:nvPr/>
          </p:nvSpPr>
          <p:spPr>
            <a:xfrm flipH="1">
              <a:off x="6820800" y="2422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7" name="Google Shape;207;p22"/>
            <p:cNvSpPr/>
            <p:nvPr/>
          </p:nvSpPr>
          <p:spPr>
            <a:xfrm flipH="1">
              <a:off x="7401600" y="2422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8" name="Google Shape;208;p22"/>
            <p:cNvSpPr/>
            <p:nvPr/>
          </p:nvSpPr>
          <p:spPr>
            <a:xfrm flipH="1">
              <a:off x="7982400" y="2422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09" name="Google Shape;209;p22"/>
            <p:cNvSpPr/>
            <p:nvPr/>
          </p:nvSpPr>
          <p:spPr>
            <a:xfrm flipH="1">
              <a:off x="8563200" y="2422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10" name="Google Shape;210;p22"/>
            <p:cNvSpPr/>
            <p:nvPr/>
          </p:nvSpPr>
          <p:spPr>
            <a:xfrm flipH="1">
              <a:off x="6240000" y="29571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11" name="Google Shape;211;p22"/>
            <p:cNvSpPr/>
            <p:nvPr/>
          </p:nvSpPr>
          <p:spPr>
            <a:xfrm flipH="1">
              <a:off x="6820800" y="29571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12" name="Google Shape;212;p22"/>
            <p:cNvSpPr/>
            <p:nvPr/>
          </p:nvSpPr>
          <p:spPr>
            <a:xfrm flipH="1">
              <a:off x="7401600" y="29571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13" name="Google Shape;213;p22"/>
            <p:cNvSpPr/>
            <p:nvPr/>
          </p:nvSpPr>
          <p:spPr>
            <a:xfrm flipH="1">
              <a:off x="7982400" y="29571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214" name="Google Shape;214;p22"/>
            <p:cNvSpPr/>
            <p:nvPr/>
          </p:nvSpPr>
          <p:spPr>
            <a:xfrm flipH="1">
              <a:off x="8563200" y="29571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215" name="Google Shape;215;p22"/>
          <p:cNvGrpSpPr/>
          <p:nvPr/>
        </p:nvGrpSpPr>
        <p:grpSpPr>
          <a:xfrm>
            <a:off x="6760151" y="1661963"/>
            <a:ext cx="1765922" cy="1596032"/>
            <a:chOff x="5950075" y="854725"/>
            <a:chExt cx="2904000" cy="2668950"/>
          </a:xfrm>
        </p:grpSpPr>
        <p:sp>
          <p:nvSpPr>
            <p:cNvPr id="216" name="Google Shape;216;p22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2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2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2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2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2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2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2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2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2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2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2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2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2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2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2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2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2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2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2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2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2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2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" name="Google Shape;242;p22"/>
          <p:cNvGrpSpPr/>
          <p:nvPr/>
        </p:nvGrpSpPr>
        <p:grpSpPr>
          <a:xfrm>
            <a:off x="6493641" y="1826623"/>
            <a:ext cx="1765922" cy="1596032"/>
            <a:chOff x="2854300" y="1168125"/>
            <a:chExt cx="2904000" cy="2668950"/>
          </a:xfrm>
        </p:grpSpPr>
        <p:sp>
          <p:nvSpPr>
            <p:cNvPr id="243" name="Google Shape;243;p22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2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2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2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2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2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2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2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2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2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2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2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2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2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2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2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2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2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2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2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2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269;p22"/>
          <p:cNvGrpSpPr/>
          <p:nvPr/>
        </p:nvGrpSpPr>
        <p:grpSpPr>
          <a:xfrm>
            <a:off x="3948438" y="2653564"/>
            <a:ext cx="1605799" cy="1679186"/>
            <a:chOff x="608609" y="2370079"/>
            <a:chExt cx="458224" cy="523616"/>
          </a:xfrm>
        </p:grpSpPr>
        <p:grpSp>
          <p:nvGrpSpPr>
            <p:cNvPr id="270" name="Google Shape;270;p22"/>
            <p:cNvGrpSpPr/>
            <p:nvPr/>
          </p:nvGrpSpPr>
          <p:grpSpPr>
            <a:xfrm>
              <a:off x="608609" y="2665704"/>
              <a:ext cx="458224" cy="227991"/>
              <a:chOff x="5668659" y="1713442"/>
              <a:chExt cx="458224" cy="227991"/>
            </a:xfrm>
          </p:grpSpPr>
          <p:grpSp>
            <p:nvGrpSpPr>
              <p:cNvPr id="271" name="Google Shape;271;p22"/>
              <p:cNvGrpSpPr/>
              <p:nvPr/>
            </p:nvGrpSpPr>
            <p:grpSpPr>
              <a:xfrm>
                <a:off x="5802485" y="1713507"/>
                <a:ext cx="188679" cy="227926"/>
                <a:chOff x="5802485" y="1713507"/>
                <a:chExt cx="188679" cy="227926"/>
              </a:xfrm>
            </p:grpSpPr>
            <p:sp>
              <p:nvSpPr>
                <p:cNvPr id="272" name="Google Shape;272;p22"/>
                <p:cNvSpPr/>
                <p:nvPr/>
              </p:nvSpPr>
              <p:spPr>
                <a:xfrm>
                  <a:off x="5802485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3" name="Google Shape;273;p22"/>
                <p:cNvSpPr/>
                <p:nvPr/>
              </p:nvSpPr>
              <p:spPr>
                <a:xfrm>
                  <a:off x="5806065" y="1713507"/>
                  <a:ext cx="185100" cy="55200"/>
                </a:xfrm>
                <a:prstGeom prst="parallelogram">
                  <a:avLst>
                    <a:gd name="adj" fmla="val 99657"/>
                  </a:avLst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74" name="Google Shape;274;p22"/>
              <p:cNvGrpSpPr/>
              <p:nvPr/>
            </p:nvGrpSpPr>
            <p:grpSpPr>
              <a:xfrm>
                <a:off x="5936312" y="1713442"/>
                <a:ext cx="190570" cy="227991"/>
                <a:chOff x="5936312" y="1713442"/>
                <a:chExt cx="190570" cy="227991"/>
              </a:xfrm>
            </p:grpSpPr>
            <p:sp>
              <p:nvSpPr>
                <p:cNvPr id="275" name="Google Shape;275;p22"/>
                <p:cNvSpPr/>
                <p:nvPr/>
              </p:nvSpPr>
              <p:spPr>
                <a:xfrm>
                  <a:off x="5936312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6" name="Google Shape;276;p22"/>
                <p:cNvSpPr/>
                <p:nvPr/>
              </p:nvSpPr>
              <p:spPr>
                <a:xfrm>
                  <a:off x="5939251" y="1713442"/>
                  <a:ext cx="185100" cy="55200"/>
                </a:xfrm>
                <a:prstGeom prst="parallelogram">
                  <a:avLst>
                    <a:gd name="adj" fmla="val 91890"/>
                  </a:avLst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7" name="Google Shape;277;p22"/>
                <p:cNvSpPr/>
                <p:nvPr/>
              </p:nvSpPr>
              <p:spPr>
                <a:xfrm>
                  <a:off x="6072171" y="1714983"/>
                  <a:ext cx="54712" cy="22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1" h="12382" extrusionOk="0">
                      <a:moveTo>
                        <a:pt x="0" y="3453"/>
                      </a:moveTo>
                      <a:lnTo>
                        <a:pt x="3501" y="0"/>
                      </a:lnTo>
                      <a:lnTo>
                        <a:pt x="3501" y="9001"/>
                      </a:lnTo>
                      <a:lnTo>
                        <a:pt x="167" y="1238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278" name="Google Shape;278;p22"/>
              <p:cNvGrpSpPr/>
              <p:nvPr/>
            </p:nvGrpSpPr>
            <p:grpSpPr>
              <a:xfrm>
                <a:off x="5668659" y="1714000"/>
                <a:ext cx="193488" cy="227433"/>
                <a:chOff x="5668659" y="1714000"/>
                <a:chExt cx="193488" cy="227433"/>
              </a:xfrm>
            </p:grpSpPr>
            <p:sp>
              <p:nvSpPr>
                <p:cNvPr id="279" name="Google Shape;279;p22"/>
                <p:cNvSpPr/>
                <p:nvPr/>
              </p:nvSpPr>
              <p:spPr>
                <a:xfrm>
                  <a:off x="5673447" y="1714000"/>
                  <a:ext cx="188700" cy="55200"/>
                </a:xfrm>
                <a:prstGeom prst="parallelogram">
                  <a:avLst>
                    <a:gd name="adj" fmla="val 94805"/>
                  </a:avLst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22"/>
                <p:cNvSpPr/>
                <p:nvPr/>
              </p:nvSpPr>
              <p:spPr>
                <a:xfrm>
                  <a:off x="5668659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81" name="Google Shape;281;p22"/>
            <p:cNvGrpSpPr/>
            <p:nvPr/>
          </p:nvGrpSpPr>
          <p:grpSpPr>
            <a:xfrm>
              <a:off x="608609" y="2511879"/>
              <a:ext cx="458224" cy="227991"/>
              <a:chOff x="5668659" y="1713442"/>
              <a:chExt cx="458224" cy="227991"/>
            </a:xfrm>
          </p:grpSpPr>
          <p:grpSp>
            <p:nvGrpSpPr>
              <p:cNvPr id="282" name="Google Shape;282;p22"/>
              <p:cNvGrpSpPr/>
              <p:nvPr/>
            </p:nvGrpSpPr>
            <p:grpSpPr>
              <a:xfrm>
                <a:off x="5802485" y="1713507"/>
                <a:ext cx="188679" cy="227926"/>
                <a:chOff x="5802485" y="1713507"/>
                <a:chExt cx="188679" cy="227926"/>
              </a:xfrm>
            </p:grpSpPr>
            <p:sp>
              <p:nvSpPr>
                <p:cNvPr id="283" name="Google Shape;283;p22"/>
                <p:cNvSpPr/>
                <p:nvPr/>
              </p:nvSpPr>
              <p:spPr>
                <a:xfrm>
                  <a:off x="5802485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22"/>
                <p:cNvSpPr/>
                <p:nvPr/>
              </p:nvSpPr>
              <p:spPr>
                <a:xfrm>
                  <a:off x="5806065" y="1713507"/>
                  <a:ext cx="185100" cy="55200"/>
                </a:xfrm>
                <a:prstGeom prst="parallelogram">
                  <a:avLst>
                    <a:gd name="adj" fmla="val 99657"/>
                  </a:avLst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85" name="Google Shape;285;p22"/>
              <p:cNvGrpSpPr/>
              <p:nvPr/>
            </p:nvGrpSpPr>
            <p:grpSpPr>
              <a:xfrm>
                <a:off x="5936312" y="1713442"/>
                <a:ext cx="190570" cy="227991"/>
                <a:chOff x="5936312" y="1713442"/>
                <a:chExt cx="190570" cy="227991"/>
              </a:xfrm>
            </p:grpSpPr>
            <p:sp>
              <p:nvSpPr>
                <p:cNvPr id="286" name="Google Shape;286;p22"/>
                <p:cNvSpPr/>
                <p:nvPr/>
              </p:nvSpPr>
              <p:spPr>
                <a:xfrm>
                  <a:off x="5936312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7" name="Google Shape;287;p22"/>
                <p:cNvSpPr/>
                <p:nvPr/>
              </p:nvSpPr>
              <p:spPr>
                <a:xfrm>
                  <a:off x="5939251" y="1713442"/>
                  <a:ext cx="185100" cy="55200"/>
                </a:xfrm>
                <a:prstGeom prst="parallelogram">
                  <a:avLst>
                    <a:gd name="adj" fmla="val 91890"/>
                  </a:avLst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8" name="Google Shape;288;p22"/>
                <p:cNvSpPr/>
                <p:nvPr/>
              </p:nvSpPr>
              <p:spPr>
                <a:xfrm>
                  <a:off x="6072171" y="1714983"/>
                  <a:ext cx="54712" cy="22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1" h="12382" extrusionOk="0">
                      <a:moveTo>
                        <a:pt x="0" y="3453"/>
                      </a:moveTo>
                      <a:lnTo>
                        <a:pt x="3501" y="0"/>
                      </a:lnTo>
                      <a:lnTo>
                        <a:pt x="3501" y="9001"/>
                      </a:lnTo>
                      <a:lnTo>
                        <a:pt x="167" y="1238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289" name="Google Shape;289;p22"/>
              <p:cNvGrpSpPr/>
              <p:nvPr/>
            </p:nvGrpSpPr>
            <p:grpSpPr>
              <a:xfrm>
                <a:off x="5668659" y="1714000"/>
                <a:ext cx="193488" cy="227433"/>
                <a:chOff x="5668659" y="1714000"/>
                <a:chExt cx="193488" cy="227433"/>
              </a:xfrm>
            </p:grpSpPr>
            <p:sp>
              <p:nvSpPr>
                <p:cNvPr id="290" name="Google Shape;290;p22"/>
                <p:cNvSpPr/>
                <p:nvPr/>
              </p:nvSpPr>
              <p:spPr>
                <a:xfrm>
                  <a:off x="5673447" y="1714000"/>
                  <a:ext cx="188700" cy="55200"/>
                </a:xfrm>
                <a:prstGeom prst="parallelogram">
                  <a:avLst>
                    <a:gd name="adj" fmla="val 94805"/>
                  </a:avLst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" name="Google Shape;291;p22"/>
                <p:cNvSpPr/>
                <p:nvPr/>
              </p:nvSpPr>
              <p:spPr>
                <a:xfrm>
                  <a:off x="5668659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2" name="Google Shape;292;p22"/>
            <p:cNvGrpSpPr/>
            <p:nvPr/>
          </p:nvGrpSpPr>
          <p:grpSpPr>
            <a:xfrm>
              <a:off x="608609" y="2370079"/>
              <a:ext cx="458224" cy="227991"/>
              <a:chOff x="5668659" y="1713442"/>
              <a:chExt cx="458224" cy="227991"/>
            </a:xfrm>
          </p:grpSpPr>
          <p:grpSp>
            <p:nvGrpSpPr>
              <p:cNvPr id="293" name="Google Shape;293;p22"/>
              <p:cNvGrpSpPr/>
              <p:nvPr/>
            </p:nvGrpSpPr>
            <p:grpSpPr>
              <a:xfrm>
                <a:off x="5802485" y="1713507"/>
                <a:ext cx="188679" cy="227926"/>
                <a:chOff x="5802485" y="1713507"/>
                <a:chExt cx="188679" cy="227926"/>
              </a:xfrm>
            </p:grpSpPr>
            <p:sp>
              <p:nvSpPr>
                <p:cNvPr id="294" name="Google Shape;294;p22"/>
                <p:cNvSpPr/>
                <p:nvPr/>
              </p:nvSpPr>
              <p:spPr>
                <a:xfrm>
                  <a:off x="5802485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" name="Google Shape;295;p22"/>
                <p:cNvSpPr/>
                <p:nvPr/>
              </p:nvSpPr>
              <p:spPr>
                <a:xfrm>
                  <a:off x="5806065" y="1713507"/>
                  <a:ext cx="185100" cy="55200"/>
                </a:xfrm>
                <a:prstGeom prst="parallelogram">
                  <a:avLst>
                    <a:gd name="adj" fmla="val 99657"/>
                  </a:avLst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296" name="Google Shape;296;p22"/>
              <p:cNvGrpSpPr/>
              <p:nvPr/>
            </p:nvGrpSpPr>
            <p:grpSpPr>
              <a:xfrm>
                <a:off x="5936312" y="1713442"/>
                <a:ext cx="190570" cy="227991"/>
                <a:chOff x="5936312" y="1713442"/>
                <a:chExt cx="190570" cy="227991"/>
              </a:xfrm>
            </p:grpSpPr>
            <p:sp>
              <p:nvSpPr>
                <p:cNvPr id="297" name="Google Shape;297;p22"/>
                <p:cNvSpPr/>
                <p:nvPr/>
              </p:nvSpPr>
              <p:spPr>
                <a:xfrm>
                  <a:off x="5936312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" name="Google Shape;298;p22"/>
                <p:cNvSpPr/>
                <p:nvPr/>
              </p:nvSpPr>
              <p:spPr>
                <a:xfrm>
                  <a:off x="5939251" y="1713442"/>
                  <a:ext cx="185100" cy="55200"/>
                </a:xfrm>
                <a:prstGeom prst="parallelogram">
                  <a:avLst>
                    <a:gd name="adj" fmla="val 91890"/>
                  </a:avLst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" name="Google Shape;299;p22"/>
                <p:cNvSpPr/>
                <p:nvPr/>
              </p:nvSpPr>
              <p:spPr>
                <a:xfrm>
                  <a:off x="6072171" y="1714983"/>
                  <a:ext cx="54712" cy="22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1" h="12382" extrusionOk="0">
                      <a:moveTo>
                        <a:pt x="0" y="3453"/>
                      </a:moveTo>
                      <a:lnTo>
                        <a:pt x="3501" y="0"/>
                      </a:lnTo>
                      <a:lnTo>
                        <a:pt x="3501" y="9001"/>
                      </a:lnTo>
                      <a:lnTo>
                        <a:pt x="167" y="1238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300" name="Google Shape;300;p22"/>
              <p:cNvGrpSpPr/>
              <p:nvPr/>
            </p:nvGrpSpPr>
            <p:grpSpPr>
              <a:xfrm>
                <a:off x="5668659" y="1714000"/>
                <a:ext cx="193488" cy="227433"/>
                <a:chOff x="5668659" y="1714000"/>
                <a:chExt cx="193488" cy="227433"/>
              </a:xfrm>
            </p:grpSpPr>
            <p:sp>
              <p:nvSpPr>
                <p:cNvPr id="301" name="Google Shape;301;p22"/>
                <p:cNvSpPr/>
                <p:nvPr/>
              </p:nvSpPr>
              <p:spPr>
                <a:xfrm>
                  <a:off x="5673447" y="1714000"/>
                  <a:ext cx="188700" cy="55200"/>
                </a:xfrm>
                <a:prstGeom prst="parallelogram">
                  <a:avLst>
                    <a:gd name="adj" fmla="val 94805"/>
                  </a:avLst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2" name="Google Shape;302;p22"/>
                <p:cNvSpPr/>
                <p:nvPr/>
              </p:nvSpPr>
              <p:spPr>
                <a:xfrm>
                  <a:off x="5668659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03" name="Google Shape;303;p22"/>
          <p:cNvGrpSpPr/>
          <p:nvPr/>
        </p:nvGrpSpPr>
        <p:grpSpPr>
          <a:xfrm>
            <a:off x="3774094" y="2836117"/>
            <a:ext cx="1605799" cy="1679186"/>
            <a:chOff x="608609" y="2370079"/>
            <a:chExt cx="458224" cy="523616"/>
          </a:xfrm>
        </p:grpSpPr>
        <p:grpSp>
          <p:nvGrpSpPr>
            <p:cNvPr id="304" name="Google Shape;304;p22"/>
            <p:cNvGrpSpPr/>
            <p:nvPr/>
          </p:nvGrpSpPr>
          <p:grpSpPr>
            <a:xfrm>
              <a:off x="608609" y="2665704"/>
              <a:ext cx="458224" cy="227991"/>
              <a:chOff x="5668659" y="1713442"/>
              <a:chExt cx="458224" cy="227991"/>
            </a:xfrm>
          </p:grpSpPr>
          <p:grpSp>
            <p:nvGrpSpPr>
              <p:cNvPr id="305" name="Google Shape;305;p22"/>
              <p:cNvGrpSpPr/>
              <p:nvPr/>
            </p:nvGrpSpPr>
            <p:grpSpPr>
              <a:xfrm>
                <a:off x="5802485" y="1713507"/>
                <a:ext cx="188679" cy="227926"/>
                <a:chOff x="5802485" y="1713507"/>
                <a:chExt cx="188679" cy="227926"/>
              </a:xfrm>
            </p:grpSpPr>
            <p:sp>
              <p:nvSpPr>
                <p:cNvPr id="306" name="Google Shape;306;p22"/>
                <p:cNvSpPr/>
                <p:nvPr/>
              </p:nvSpPr>
              <p:spPr>
                <a:xfrm>
                  <a:off x="5802485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22"/>
                <p:cNvSpPr/>
                <p:nvPr/>
              </p:nvSpPr>
              <p:spPr>
                <a:xfrm>
                  <a:off x="5806065" y="1713507"/>
                  <a:ext cx="185100" cy="55200"/>
                </a:xfrm>
                <a:prstGeom prst="parallelogram">
                  <a:avLst>
                    <a:gd name="adj" fmla="val 99657"/>
                  </a:avLst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08" name="Google Shape;308;p22"/>
              <p:cNvGrpSpPr/>
              <p:nvPr/>
            </p:nvGrpSpPr>
            <p:grpSpPr>
              <a:xfrm>
                <a:off x="5936312" y="1713442"/>
                <a:ext cx="190570" cy="227991"/>
                <a:chOff x="5936312" y="1713442"/>
                <a:chExt cx="190570" cy="227991"/>
              </a:xfrm>
            </p:grpSpPr>
            <p:sp>
              <p:nvSpPr>
                <p:cNvPr id="309" name="Google Shape;309;p22"/>
                <p:cNvSpPr/>
                <p:nvPr/>
              </p:nvSpPr>
              <p:spPr>
                <a:xfrm>
                  <a:off x="5936312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22"/>
                <p:cNvSpPr/>
                <p:nvPr/>
              </p:nvSpPr>
              <p:spPr>
                <a:xfrm>
                  <a:off x="5939251" y="1713442"/>
                  <a:ext cx="185100" cy="55200"/>
                </a:xfrm>
                <a:prstGeom prst="parallelogram">
                  <a:avLst>
                    <a:gd name="adj" fmla="val 91890"/>
                  </a:avLst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22"/>
                <p:cNvSpPr/>
                <p:nvPr/>
              </p:nvSpPr>
              <p:spPr>
                <a:xfrm>
                  <a:off x="6072171" y="1714983"/>
                  <a:ext cx="54712" cy="22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1" h="12382" extrusionOk="0">
                      <a:moveTo>
                        <a:pt x="0" y="3453"/>
                      </a:moveTo>
                      <a:lnTo>
                        <a:pt x="3501" y="0"/>
                      </a:lnTo>
                      <a:lnTo>
                        <a:pt x="3501" y="9001"/>
                      </a:lnTo>
                      <a:lnTo>
                        <a:pt x="167" y="1238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312" name="Google Shape;312;p22"/>
              <p:cNvGrpSpPr/>
              <p:nvPr/>
            </p:nvGrpSpPr>
            <p:grpSpPr>
              <a:xfrm>
                <a:off x="5668659" y="1714000"/>
                <a:ext cx="193488" cy="227433"/>
                <a:chOff x="5668659" y="1714000"/>
                <a:chExt cx="193488" cy="227433"/>
              </a:xfrm>
            </p:grpSpPr>
            <p:sp>
              <p:nvSpPr>
                <p:cNvPr id="313" name="Google Shape;313;p22"/>
                <p:cNvSpPr/>
                <p:nvPr/>
              </p:nvSpPr>
              <p:spPr>
                <a:xfrm>
                  <a:off x="5673447" y="1714000"/>
                  <a:ext cx="188700" cy="55200"/>
                </a:xfrm>
                <a:prstGeom prst="parallelogram">
                  <a:avLst>
                    <a:gd name="adj" fmla="val 94805"/>
                  </a:avLst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22"/>
                <p:cNvSpPr/>
                <p:nvPr/>
              </p:nvSpPr>
              <p:spPr>
                <a:xfrm>
                  <a:off x="5668659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5" name="Google Shape;315;p22"/>
            <p:cNvGrpSpPr/>
            <p:nvPr/>
          </p:nvGrpSpPr>
          <p:grpSpPr>
            <a:xfrm>
              <a:off x="608609" y="2511879"/>
              <a:ext cx="458224" cy="227991"/>
              <a:chOff x="5668659" y="1713442"/>
              <a:chExt cx="458224" cy="227991"/>
            </a:xfrm>
          </p:grpSpPr>
          <p:grpSp>
            <p:nvGrpSpPr>
              <p:cNvPr id="316" name="Google Shape;316;p22"/>
              <p:cNvGrpSpPr/>
              <p:nvPr/>
            </p:nvGrpSpPr>
            <p:grpSpPr>
              <a:xfrm>
                <a:off x="5802485" y="1713507"/>
                <a:ext cx="188679" cy="227926"/>
                <a:chOff x="5802485" y="1713507"/>
                <a:chExt cx="188679" cy="227926"/>
              </a:xfrm>
            </p:grpSpPr>
            <p:sp>
              <p:nvSpPr>
                <p:cNvPr id="317" name="Google Shape;317;p22"/>
                <p:cNvSpPr/>
                <p:nvPr/>
              </p:nvSpPr>
              <p:spPr>
                <a:xfrm>
                  <a:off x="5802485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22"/>
                <p:cNvSpPr/>
                <p:nvPr/>
              </p:nvSpPr>
              <p:spPr>
                <a:xfrm>
                  <a:off x="5806065" y="1713507"/>
                  <a:ext cx="185100" cy="55200"/>
                </a:xfrm>
                <a:prstGeom prst="parallelogram">
                  <a:avLst>
                    <a:gd name="adj" fmla="val 99657"/>
                  </a:avLst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19" name="Google Shape;319;p22"/>
              <p:cNvGrpSpPr/>
              <p:nvPr/>
            </p:nvGrpSpPr>
            <p:grpSpPr>
              <a:xfrm>
                <a:off x="5936312" y="1713442"/>
                <a:ext cx="190570" cy="227991"/>
                <a:chOff x="5936312" y="1713442"/>
                <a:chExt cx="190570" cy="227991"/>
              </a:xfrm>
            </p:grpSpPr>
            <p:sp>
              <p:nvSpPr>
                <p:cNvPr id="320" name="Google Shape;320;p22"/>
                <p:cNvSpPr/>
                <p:nvPr/>
              </p:nvSpPr>
              <p:spPr>
                <a:xfrm>
                  <a:off x="5936312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22"/>
                <p:cNvSpPr/>
                <p:nvPr/>
              </p:nvSpPr>
              <p:spPr>
                <a:xfrm>
                  <a:off x="5939251" y="1713442"/>
                  <a:ext cx="185100" cy="55200"/>
                </a:xfrm>
                <a:prstGeom prst="parallelogram">
                  <a:avLst>
                    <a:gd name="adj" fmla="val 91890"/>
                  </a:avLst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22"/>
                <p:cNvSpPr/>
                <p:nvPr/>
              </p:nvSpPr>
              <p:spPr>
                <a:xfrm>
                  <a:off x="6072171" y="1714983"/>
                  <a:ext cx="54712" cy="22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1" h="12382" extrusionOk="0">
                      <a:moveTo>
                        <a:pt x="0" y="3453"/>
                      </a:moveTo>
                      <a:lnTo>
                        <a:pt x="3501" y="0"/>
                      </a:lnTo>
                      <a:lnTo>
                        <a:pt x="3501" y="9001"/>
                      </a:lnTo>
                      <a:lnTo>
                        <a:pt x="167" y="1238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323" name="Google Shape;323;p22"/>
              <p:cNvGrpSpPr/>
              <p:nvPr/>
            </p:nvGrpSpPr>
            <p:grpSpPr>
              <a:xfrm>
                <a:off x="5668659" y="1714000"/>
                <a:ext cx="193488" cy="227433"/>
                <a:chOff x="5668659" y="1714000"/>
                <a:chExt cx="193488" cy="227433"/>
              </a:xfrm>
            </p:grpSpPr>
            <p:sp>
              <p:nvSpPr>
                <p:cNvPr id="324" name="Google Shape;324;p22"/>
                <p:cNvSpPr/>
                <p:nvPr/>
              </p:nvSpPr>
              <p:spPr>
                <a:xfrm>
                  <a:off x="5673447" y="1714000"/>
                  <a:ext cx="188700" cy="55200"/>
                </a:xfrm>
                <a:prstGeom prst="parallelogram">
                  <a:avLst>
                    <a:gd name="adj" fmla="val 94805"/>
                  </a:avLst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22"/>
                <p:cNvSpPr/>
                <p:nvPr/>
              </p:nvSpPr>
              <p:spPr>
                <a:xfrm>
                  <a:off x="5668659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6" name="Google Shape;326;p22"/>
            <p:cNvGrpSpPr/>
            <p:nvPr/>
          </p:nvGrpSpPr>
          <p:grpSpPr>
            <a:xfrm>
              <a:off x="608609" y="2370079"/>
              <a:ext cx="458224" cy="227991"/>
              <a:chOff x="5668659" y="1713442"/>
              <a:chExt cx="458224" cy="227991"/>
            </a:xfrm>
          </p:grpSpPr>
          <p:grpSp>
            <p:nvGrpSpPr>
              <p:cNvPr id="327" name="Google Shape;327;p22"/>
              <p:cNvGrpSpPr/>
              <p:nvPr/>
            </p:nvGrpSpPr>
            <p:grpSpPr>
              <a:xfrm>
                <a:off x="5802485" y="1713507"/>
                <a:ext cx="188679" cy="227926"/>
                <a:chOff x="5802485" y="1713507"/>
                <a:chExt cx="188679" cy="227926"/>
              </a:xfrm>
            </p:grpSpPr>
            <p:sp>
              <p:nvSpPr>
                <p:cNvPr id="328" name="Google Shape;328;p22"/>
                <p:cNvSpPr/>
                <p:nvPr/>
              </p:nvSpPr>
              <p:spPr>
                <a:xfrm>
                  <a:off x="5802485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22"/>
                <p:cNvSpPr/>
                <p:nvPr/>
              </p:nvSpPr>
              <p:spPr>
                <a:xfrm>
                  <a:off x="5806065" y="1713507"/>
                  <a:ext cx="185100" cy="55200"/>
                </a:xfrm>
                <a:prstGeom prst="parallelogram">
                  <a:avLst>
                    <a:gd name="adj" fmla="val 99657"/>
                  </a:avLst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30" name="Google Shape;330;p22"/>
              <p:cNvGrpSpPr/>
              <p:nvPr/>
            </p:nvGrpSpPr>
            <p:grpSpPr>
              <a:xfrm>
                <a:off x="5936312" y="1713442"/>
                <a:ext cx="190570" cy="227991"/>
                <a:chOff x="5936312" y="1713442"/>
                <a:chExt cx="190570" cy="227991"/>
              </a:xfrm>
            </p:grpSpPr>
            <p:sp>
              <p:nvSpPr>
                <p:cNvPr id="331" name="Google Shape;331;p22"/>
                <p:cNvSpPr/>
                <p:nvPr/>
              </p:nvSpPr>
              <p:spPr>
                <a:xfrm>
                  <a:off x="5936312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22"/>
                <p:cNvSpPr/>
                <p:nvPr/>
              </p:nvSpPr>
              <p:spPr>
                <a:xfrm>
                  <a:off x="5939251" y="1713442"/>
                  <a:ext cx="185100" cy="55200"/>
                </a:xfrm>
                <a:prstGeom prst="parallelogram">
                  <a:avLst>
                    <a:gd name="adj" fmla="val 91890"/>
                  </a:avLst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22"/>
                <p:cNvSpPr/>
                <p:nvPr/>
              </p:nvSpPr>
              <p:spPr>
                <a:xfrm>
                  <a:off x="6072171" y="1714983"/>
                  <a:ext cx="54712" cy="22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1" h="12382" extrusionOk="0">
                      <a:moveTo>
                        <a:pt x="0" y="3453"/>
                      </a:moveTo>
                      <a:lnTo>
                        <a:pt x="3501" y="0"/>
                      </a:lnTo>
                      <a:lnTo>
                        <a:pt x="3501" y="9001"/>
                      </a:lnTo>
                      <a:lnTo>
                        <a:pt x="167" y="1238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334" name="Google Shape;334;p22"/>
              <p:cNvGrpSpPr/>
              <p:nvPr/>
            </p:nvGrpSpPr>
            <p:grpSpPr>
              <a:xfrm>
                <a:off x="5668659" y="1714000"/>
                <a:ext cx="193488" cy="227433"/>
                <a:chOff x="5668659" y="1714000"/>
                <a:chExt cx="193488" cy="227433"/>
              </a:xfrm>
            </p:grpSpPr>
            <p:sp>
              <p:nvSpPr>
                <p:cNvPr id="335" name="Google Shape;335;p22"/>
                <p:cNvSpPr/>
                <p:nvPr/>
              </p:nvSpPr>
              <p:spPr>
                <a:xfrm>
                  <a:off x="5673447" y="1714000"/>
                  <a:ext cx="188700" cy="55200"/>
                </a:xfrm>
                <a:prstGeom prst="parallelogram">
                  <a:avLst>
                    <a:gd name="adj" fmla="val 94805"/>
                  </a:avLst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6" name="Google Shape;336;p22"/>
                <p:cNvSpPr/>
                <p:nvPr/>
              </p:nvSpPr>
              <p:spPr>
                <a:xfrm>
                  <a:off x="5668659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37" name="Google Shape;337;p22"/>
          <p:cNvGrpSpPr/>
          <p:nvPr/>
        </p:nvGrpSpPr>
        <p:grpSpPr>
          <a:xfrm>
            <a:off x="3589750" y="3012762"/>
            <a:ext cx="1605799" cy="1679186"/>
            <a:chOff x="608609" y="2370079"/>
            <a:chExt cx="458224" cy="523616"/>
          </a:xfrm>
        </p:grpSpPr>
        <p:grpSp>
          <p:nvGrpSpPr>
            <p:cNvPr id="338" name="Google Shape;338;p22"/>
            <p:cNvGrpSpPr/>
            <p:nvPr/>
          </p:nvGrpSpPr>
          <p:grpSpPr>
            <a:xfrm>
              <a:off x="608609" y="2665704"/>
              <a:ext cx="458224" cy="227991"/>
              <a:chOff x="5668659" y="1713442"/>
              <a:chExt cx="458224" cy="227991"/>
            </a:xfrm>
          </p:grpSpPr>
          <p:grpSp>
            <p:nvGrpSpPr>
              <p:cNvPr id="339" name="Google Shape;339;p22"/>
              <p:cNvGrpSpPr/>
              <p:nvPr/>
            </p:nvGrpSpPr>
            <p:grpSpPr>
              <a:xfrm>
                <a:off x="5802485" y="1713507"/>
                <a:ext cx="188679" cy="227926"/>
                <a:chOff x="5802485" y="1713507"/>
                <a:chExt cx="188679" cy="227926"/>
              </a:xfrm>
            </p:grpSpPr>
            <p:sp>
              <p:nvSpPr>
                <p:cNvPr id="340" name="Google Shape;340;p22"/>
                <p:cNvSpPr/>
                <p:nvPr/>
              </p:nvSpPr>
              <p:spPr>
                <a:xfrm>
                  <a:off x="5802485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1" name="Google Shape;341;p22"/>
                <p:cNvSpPr/>
                <p:nvPr/>
              </p:nvSpPr>
              <p:spPr>
                <a:xfrm>
                  <a:off x="5806065" y="1713507"/>
                  <a:ext cx="185100" cy="55200"/>
                </a:xfrm>
                <a:prstGeom prst="parallelogram">
                  <a:avLst>
                    <a:gd name="adj" fmla="val 99657"/>
                  </a:avLst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42" name="Google Shape;342;p22"/>
              <p:cNvGrpSpPr/>
              <p:nvPr/>
            </p:nvGrpSpPr>
            <p:grpSpPr>
              <a:xfrm>
                <a:off x="5936312" y="1713442"/>
                <a:ext cx="190570" cy="227991"/>
                <a:chOff x="5936312" y="1713442"/>
                <a:chExt cx="190570" cy="227991"/>
              </a:xfrm>
            </p:grpSpPr>
            <p:sp>
              <p:nvSpPr>
                <p:cNvPr id="343" name="Google Shape;343;p22"/>
                <p:cNvSpPr/>
                <p:nvPr/>
              </p:nvSpPr>
              <p:spPr>
                <a:xfrm>
                  <a:off x="5936312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4" name="Google Shape;344;p22"/>
                <p:cNvSpPr/>
                <p:nvPr/>
              </p:nvSpPr>
              <p:spPr>
                <a:xfrm>
                  <a:off x="5939251" y="1713442"/>
                  <a:ext cx="185100" cy="55200"/>
                </a:xfrm>
                <a:prstGeom prst="parallelogram">
                  <a:avLst>
                    <a:gd name="adj" fmla="val 91890"/>
                  </a:avLst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5" name="Google Shape;345;p22"/>
                <p:cNvSpPr/>
                <p:nvPr/>
              </p:nvSpPr>
              <p:spPr>
                <a:xfrm>
                  <a:off x="6072171" y="1714983"/>
                  <a:ext cx="54712" cy="22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1" h="12382" extrusionOk="0">
                      <a:moveTo>
                        <a:pt x="0" y="3453"/>
                      </a:moveTo>
                      <a:lnTo>
                        <a:pt x="3501" y="0"/>
                      </a:lnTo>
                      <a:lnTo>
                        <a:pt x="3501" y="9001"/>
                      </a:lnTo>
                      <a:lnTo>
                        <a:pt x="167" y="1238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346" name="Google Shape;346;p22"/>
              <p:cNvGrpSpPr/>
              <p:nvPr/>
            </p:nvGrpSpPr>
            <p:grpSpPr>
              <a:xfrm>
                <a:off x="5668659" y="1714000"/>
                <a:ext cx="193488" cy="227433"/>
                <a:chOff x="5668659" y="1714000"/>
                <a:chExt cx="193488" cy="227433"/>
              </a:xfrm>
            </p:grpSpPr>
            <p:sp>
              <p:nvSpPr>
                <p:cNvPr id="347" name="Google Shape;347;p22"/>
                <p:cNvSpPr/>
                <p:nvPr/>
              </p:nvSpPr>
              <p:spPr>
                <a:xfrm>
                  <a:off x="5673447" y="1714000"/>
                  <a:ext cx="188700" cy="55200"/>
                </a:xfrm>
                <a:prstGeom prst="parallelogram">
                  <a:avLst>
                    <a:gd name="adj" fmla="val 94805"/>
                  </a:avLst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48" name="Google Shape;348;p22"/>
                <p:cNvSpPr/>
                <p:nvPr/>
              </p:nvSpPr>
              <p:spPr>
                <a:xfrm>
                  <a:off x="5668659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49" name="Google Shape;349;p22"/>
            <p:cNvGrpSpPr/>
            <p:nvPr/>
          </p:nvGrpSpPr>
          <p:grpSpPr>
            <a:xfrm>
              <a:off x="608609" y="2511879"/>
              <a:ext cx="458224" cy="227991"/>
              <a:chOff x="5668659" y="1713442"/>
              <a:chExt cx="458224" cy="227991"/>
            </a:xfrm>
          </p:grpSpPr>
          <p:grpSp>
            <p:nvGrpSpPr>
              <p:cNvPr id="350" name="Google Shape;350;p22"/>
              <p:cNvGrpSpPr/>
              <p:nvPr/>
            </p:nvGrpSpPr>
            <p:grpSpPr>
              <a:xfrm>
                <a:off x="5802485" y="1713507"/>
                <a:ext cx="188679" cy="227926"/>
                <a:chOff x="5802485" y="1713507"/>
                <a:chExt cx="188679" cy="227926"/>
              </a:xfrm>
            </p:grpSpPr>
            <p:sp>
              <p:nvSpPr>
                <p:cNvPr id="351" name="Google Shape;351;p22"/>
                <p:cNvSpPr/>
                <p:nvPr/>
              </p:nvSpPr>
              <p:spPr>
                <a:xfrm>
                  <a:off x="5802485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2" name="Google Shape;352;p22"/>
                <p:cNvSpPr/>
                <p:nvPr/>
              </p:nvSpPr>
              <p:spPr>
                <a:xfrm>
                  <a:off x="5806065" y="1713507"/>
                  <a:ext cx="185100" cy="55200"/>
                </a:xfrm>
                <a:prstGeom prst="parallelogram">
                  <a:avLst>
                    <a:gd name="adj" fmla="val 99657"/>
                  </a:avLst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53" name="Google Shape;353;p22"/>
              <p:cNvGrpSpPr/>
              <p:nvPr/>
            </p:nvGrpSpPr>
            <p:grpSpPr>
              <a:xfrm>
                <a:off x="5936312" y="1713442"/>
                <a:ext cx="190570" cy="227991"/>
                <a:chOff x="5936312" y="1713442"/>
                <a:chExt cx="190570" cy="227991"/>
              </a:xfrm>
            </p:grpSpPr>
            <p:sp>
              <p:nvSpPr>
                <p:cNvPr id="354" name="Google Shape;354;p22"/>
                <p:cNvSpPr/>
                <p:nvPr/>
              </p:nvSpPr>
              <p:spPr>
                <a:xfrm>
                  <a:off x="5936312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22"/>
                <p:cNvSpPr/>
                <p:nvPr/>
              </p:nvSpPr>
              <p:spPr>
                <a:xfrm>
                  <a:off x="5939251" y="1713442"/>
                  <a:ext cx="185100" cy="55200"/>
                </a:xfrm>
                <a:prstGeom prst="parallelogram">
                  <a:avLst>
                    <a:gd name="adj" fmla="val 91890"/>
                  </a:avLst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356;p22"/>
                <p:cNvSpPr/>
                <p:nvPr/>
              </p:nvSpPr>
              <p:spPr>
                <a:xfrm>
                  <a:off x="6072171" y="1714983"/>
                  <a:ext cx="54712" cy="22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1" h="12382" extrusionOk="0">
                      <a:moveTo>
                        <a:pt x="0" y="3453"/>
                      </a:moveTo>
                      <a:lnTo>
                        <a:pt x="3501" y="0"/>
                      </a:lnTo>
                      <a:lnTo>
                        <a:pt x="3501" y="9001"/>
                      </a:lnTo>
                      <a:lnTo>
                        <a:pt x="167" y="1238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357" name="Google Shape;357;p22"/>
              <p:cNvGrpSpPr/>
              <p:nvPr/>
            </p:nvGrpSpPr>
            <p:grpSpPr>
              <a:xfrm>
                <a:off x="5668659" y="1714000"/>
                <a:ext cx="193488" cy="227433"/>
                <a:chOff x="5668659" y="1714000"/>
                <a:chExt cx="193488" cy="227433"/>
              </a:xfrm>
            </p:grpSpPr>
            <p:sp>
              <p:nvSpPr>
                <p:cNvPr id="358" name="Google Shape;358;p22"/>
                <p:cNvSpPr/>
                <p:nvPr/>
              </p:nvSpPr>
              <p:spPr>
                <a:xfrm>
                  <a:off x="5673447" y="1714000"/>
                  <a:ext cx="188700" cy="55200"/>
                </a:xfrm>
                <a:prstGeom prst="parallelogram">
                  <a:avLst>
                    <a:gd name="adj" fmla="val 94805"/>
                  </a:avLst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22"/>
                <p:cNvSpPr/>
                <p:nvPr/>
              </p:nvSpPr>
              <p:spPr>
                <a:xfrm>
                  <a:off x="5668659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60" name="Google Shape;360;p22"/>
            <p:cNvGrpSpPr/>
            <p:nvPr/>
          </p:nvGrpSpPr>
          <p:grpSpPr>
            <a:xfrm>
              <a:off x="608609" y="2370079"/>
              <a:ext cx="458224" cy="227991"/>
              <a:chOff x="5668659" y="1713442"/>
              <a:chExt cx="458224" cy="227991"/>
            </a:xfrm>
          </p:grpSpPr>
          <p:grpSp>
            <p:nvGrpSpPr>
              <p:cNvPr id="361" name="Google Shape;361;p22"/>
              <p:cNvGrpSpPr/>
              <p:nvPr/>
            </p:nvGrpSpPr>
            <p:grpSpPr>
              <a:xfrm>
                <a:off x="5802485" y="1713507"/>
                <a:ext cx="188679" cy="227926"/>
                <a:chOff x="5802485" y="1713507"/>
                <a:chExt cx="188679" cy="227926"/>
              </a:xfrm>
            </p:grpSpPr>
            <p:sp>
              <p:nvSpPr>
                <p:cNvPr id="362" name="Google Shape;362;p22"/>
                <p:cNvSpPr/>
                <p:nvPr/>
              </p:nvSpPr>
              <p:spPr>
                <a:xfrm>
                  <a:off x="5802485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363;p22"/>
                <p:cNvSpPr/>
                <p:nvPr/>
              </p:nvSpPr>
              <p:spPr>
                <a:xfrm>
                  <a:off x="5806065" y="1713507"/>
                  <a:ext cx="185100" cy="55200"/>
                </a:xfrm>
                <a:prstGeom prst="parallelogram">
                  <a:avLst>
                    <a:gd name="adj" fmla="val 99657"/>
                  </a:avLst>
                </a:prstGeom>
                <a:gradFill>
                  <a:gsLst>
                    <a:gs pos="0">
                      <a:srgbClr val="DBD4EB"/>
                    </a:gs>
                    <a:gs pos="100000">
                      <a:srgbClr val="9180BB"/>
                    </a:gs>
                  </a:gsLst>
                  <a:lin ang="1619866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4" name="Google Shape;364;p22"/>
              <p:cNvGrpSpPr/>
              <p:nvPr/>
            </p:nvGrpSpPr>
            <p:grpSpPr>
              <a:xfrm>
                <a:off x="5936312" y="1713442"/>
                <a:ext cx="190570" cy="227991"/>
                <a:chOff x="5936312" y="1713442"/>
                <a:chExt cx="190570" cy="227991"/>
              </a:xfrm>
            </p:grpSpPr>
            <p:sp>
              <p:nvSpPr>
                <p:cNvPr id="365" name="Google Shape;365;p22"/>
                <p:cNvSpPr/>
                <p:nvPr/>
              </p:nvSpPr>
              <p:spPr>
                <a:xfrm>
                  <a:off x="5936312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22"/>
                <p:cNvSpPr/>
                <p:nvPr/>
              </p:nvSpPr>
              <p:spPr>
                <a:xfrm>
                  <a:off x="5939251" y="1713442"/>
                  <a:ext cx="185100" cy="55200"/>
                </a:xfrm>
                <a:prstGeom prst="parallelogram">
                  <a:avLst>
                    <a:gd name="adj" fmla="val 91890"/>
                  </a:avLst>
                </a:pr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22"/>
                <p:cNvSpPr/>
                <p:nvPr/>
              </p:nvSpPr>
              <p:spPr>
                <a:xfrm>
                  <a:off x="6072171" y="1714983"/>
                  <a:ext cx="54712" cy="221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1" h="12382" extrusionOk="0">
                      <a:moveTo>
                        <a:pt x="0" y="3453"/>
                      </a:moveTo>
                      <a:lnTo>
                        <a:pt x="3501" y="0"/>
                      </a:lnTo>
                      <a:lnTo>
                        <a:pt x="3501" y="9001"/>
                      </a:lnTo>
                      <a:lnTo>
                        <a:pt x="167" y="12382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E0EDBA"/>
                    </a:gs>
                    <a:gs pos="100000">
                      <a:srgbClr val="DE87F1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368" name="Google Shape;368;p22"/>
              <p:cNvGrpSpPr/>
              <p:nvPr/>
            </p:nvGrpSpPr>
            <p:grpSpPr>
              <a:xfrm>
                <a:off x="5668659" y="1714000"/>
                <a:ext cx="193488" cy="227433"/>
                <a:chOff x="5668659" y="1714000"/>
                <a:chExt cx="193488" cy="227433"/>
              </a:xfrm>
            </p:grpSpPr>
            <p:sp>
              <p:nvSpPr>
                <p:cNvPr id="369" name="Google Shape;369;p22"/>
                <p:cNvSpPr/>
                <p:nvPr/>
              </p:nvSpPr>
              <p:spPr>
                <a:xfrm>
                  <a:off x="5673447" y="1714000"/>
                  <a:ext cx="188700" cy="55200"/>
                </a:xfrm>
                <a:prstGeom prst="parallelogram">
                  <a:avLst>
                    <a:gd name="adj" fmla="val 94805"/>
                  </a:avLst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22"/>
                <p:cNvSpPr/>
                <p:nvPr/>
              </p:nvSpPr>
              <p:spPr>
                <a:xfrm>
                  <a:off x="5668659" y="1775533"/>
                  <a:ext cx="133800" cy="165900"/>
                </a:xfrm>
                <a:prstGeom prst="rect">
                  <a:avLst/>
                </a:prstGeom>
                <a:gradFill>
                  <a:gsLst>
                    <a:gs pos="0">
                      <a:srgbClr val="D8EDBA"/>
                    </a:gs>
                    <a:gs pos="100000">
                      <a:srgbClr val="FE9696"/>
                    </a:gs>
                  </a:gsLst>
                  <a:lin ang="13500032" scaled="0"/>
                </a:gradFill>
                <a:ln w="2857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371" name="Google Shape;371;p22"/>
          <p:cNvSpPr/>
          <p:nvPr/>
        </p:nvSpPr>
        <p:spPr>
          <a:xfrm>
            <a:off x="521425" y="2731500"/>
            <a:ext cx="2487600" cy="2315700"/>
          </a:xfrm>
          <a:prstGeom prst="cube">
            <a:avLst>
              <a:gd name="adj" fmla="val 25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0EDBA">
                <a:alpha val="79215"/>
              </a:srgbClr>
            </a:gs>
            <a:gs pos="100000">
              <a:srgbClr val="DE87F1">
                <a:alpha val="39607"/>
              </a:srgbClr>
            </a:gs>
          </a:gsLst>
          <a:lin ang="13500032" scaled="0"/>
        </a:grad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3"/>
          <p:cNvSpPr txBox="1">
            <a:spLocks noGrp="1"/>
          </p:cNvSpPr>
          <p:nvPr>
            <p:ph type="title"/>
          </p:nvPr>
        </p:nvSpPr>
        <p:spPr>
          <a:xfrm>
            <a:off x="311700" y="2121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Architectures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4"/>
          <p:cNvSpPr txBox="1"/>
          <p:nvPr/>
        </p:nvSpPr>
        <p:spPr>
          <a:xfrm>
            <a:off x="499792" y="927225"/>
            <a:ext cx="1398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Input Layer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2" name="Google Shape;382;p24"/>
          <p:cNvSpPr txBox="1"/>
          <p:nvPr/>
        </p:nvSpPr>
        <p:spPr>
          <a:xfrm>
            <a:off x="3962851" y="316125"/>
            <a:ext cx="1353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Hidden Layers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3" name="Google Shape;383;p24"/>
          <p:cNvSpPr txBox="1"/>
          <p:nvPr/>
        </p:nvSpPr>
        <p:spPr>
          <a:xfrm>
            <a:off x="6935622" y="927225"/>
            <a:ext cx="12192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Output Layer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4" name="Google Shape;384;p24"/>
          <p:cNvSpPr txBox="1"/>
          <p:nvPr/>
        </p:nvSpPr>
        <p:spPr>
          <a:xfrm>
            <a:off x="1025553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X = 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[0]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5" name="Google Shape;385;p24"/>
          <p:cNvSpPr/>
          <p:nvPr/>
        </p:nvSpPr>
        <p:spPr>
          <a:xfrm>
            <a:off x="1424168" y="1707444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4"/>
          <p:cNvSpPr/>
          <p:nvPr/>
        </p:nvSpPr>
        <p:spPr>
          <a:xfrm>
            <a:off x="1424168" y="1974931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4"/>
          <p:cNvSpPr/>
          <p:nvPr/>
        </p:nvSpPr>
        <p:spPr>
          <a:xfrm>
            <a:off x="1424168" y="2242418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4"/>
          <p:cNvSpPr/>
          <p:nvPr/>
        </p:nvSpPr>
        <p:spPr>
          <a:xfrm>
            <a:off x="7275822" y="2132926"/>
            <a:ext cx="538800" cy="5577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[4]</a:t>
            </a:r>
            <a:endParaRPr sz="1600">
              <a:solidFill>
                <a:srgbClr val="000000"/>
              </a:solidFill>
            </a:endParaRPr>
          </a:p>
        </p:txBody>
      </p:sp>
      <p:cxnSp>
        <p:nvCxnSpPr>
          <p:cNvPr id="389" name="Google Shape;389;p24"/>
          <p:cNvCxnSpPr>
            <a:stCxn id="388" idx="6"/>
            <a:endCxn id="390" idx="1"/>
          </p:cNvCxnSpPr>
          <p:nvPr/>
        </p:nvCxnSpPr>
        <p:spPr>
          <a:xfrm rot="10800000" flipH="1">
            <a:off x="7814622" y="2398276"/>
            <a:ext cx="435900" cy="13500"/>
          </a:xfrm>
          <a:prstGeom prst="straightConnector1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1" name="Google Shape;391;p24"/>
          <p:cNvSpPr txBox="1"/>
          <p:nvPr/>
        </p:nvSpPr>
        <p:spPr>
          <a:xfrm>
            <a:off x="2840047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[1]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2" name="Google Shape;392;p24"/>
          <p:cNvSpPr txBox="1"/>
          <p:nvPr/>
        </p:nvSpPr>
        <p:spPr>
          <a:xfrm>
            <a:off x="5526647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[3]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3" name="Google Shape;393;p24"/>
          <p:cNvSpPr/>
          <p:nvPr/>
        </p:nvSpPr>
        <p:spPr>
          <a:xfrm>
            <a:off x="1025558" y="1495876"/>
            <a:ext cx="347100" cy="19710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4"/>
          <p:cNvSpPr txBox="1"/>
          <p:nvPr/>
        </p:nvSpPr>
        <p:spPr>
          <a:xfrm>
            <a:off x="441325" y="2293275"/>
            <a:ext cx="452100" cy="376200"/>
          </a:xfrm>
          <a:prstGeom prst="rect">
            <a:avLst/>
          </a:prstGeom>
          <a:noFill/>
          <a:ln w="9525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200" b="1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95" name="Google Shape;395;p24"/>
          <p:cNvCxnSpPr>
            <a:stCxn id="396" idx="6"/>
            <a:endCxn id="388" idx="2"/>
          </p:cNvCxnSpPr>
          <p:nvPr/>
        </p:nvCxnSpPr>
        <p:spPr>
          <a:xfrm rot="10800000" flipH="1">
            <a:off x="6280008" y="2411784"/>
            <a:ext cx="995700" cy="1590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7" name="Google Shape;397;p24"/>
          <p:cNvCxnSpPr>
            <a:stCxn id="398" idx="6"/>
            <a:endCxn id="388" idx="2"/>
          </p:cNvCxnSpPr>
          <p:nvPr/>
        </p:nvCxnSpPr>
        <p:spPr>
          <a:xfrm>
            <a:off x="6280008" y="2010363"/>
            <a:ext cx="995700" cy="401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99" name="Google Shape;399;p24"/>
          <p:cNvCxnSpPr>
            <a:stCxn id="400" idx="6"/>
            <a:endCxn id="388" idx="2"/>
          </p:cNvCxnSpPr>
          <p:nvPr/>
        </p:nvCxnSpPr>
        <p:spPr>
          <a:xfrm>
            <a:off x="6280008" y="1236091"/>
            <a:ext cx="995700" cy="11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01" name="Google Shape;401;p24"/>
          <p:cNvCxnSpPr>
            <a:stCxn id="402" idx="6"/>
            <a:endCxn id="403" idx="2"/>
          </p:cNvCxnSpPr>
          <p:nvPr/>
        </p:nvCxnSpPr>
        <p:spPr>
          <a:xfrm>
            <a:off x="3592908" y="1236091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90" name="Google Shape;390;p24"/>
          <p:cNvSpPr txBox="1"/>
          <p:nvPr/>
        </p:nvSpPr>
        <p:spPr>
          <a:xfrm>
            <a:off x="8250575" y="2210175"/>
            <a:ext cx="452100" cy="376200"/>
          </a:xfrm>
          <a:prstGeom prst="rect">
            <a:avLst/>
          </a:prstGeom>
          <a:noFill/>
          <a:ln w="9525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latin typeface="Consolas"/>
                <a:ea typeface="Consolas"/>
                <a:cs typeface="Consolas"/>
                <a:sym typeface="Consolas"/>
              </a:rPr>
              <a:t>Ŷ</a:t>
            </a:r>
            <a:endParaRPr sz="1200" b="1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2" name="Google Shape;402;p24"/>
          <p:cNvSpPr/>
          <p:nvPr/>
        </p:nvSpPr>
        <p:spPr>
          <a:xfrm>
            <a:off x="2999808" y="93024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[1]</a:t>
            </a:r>
            <a:r>
              <a:rPr lang="en" sz="1100" baseline="-25000">
                <a:solidFill>
                  <a:srgbClr val="000000"/>
                </a:solidFill>
              </a:rPr>
              <a:t>1</a:t>
            </a:r>
            <a:endParaRPr sz="1200" baseline="-25000"/>
          </a:p>
        </p:txBody>
      </p:sp>
      <p:sp>
        <p:nvSpPr>
          <p:cNvPr id="404" name="Google Shape;404;p24"/>
          <p:cNvSpPr/>
          <p:nvPr/>
        </p:nvSpPr>
        <p:spPr>
          <a:xfrm>
            <a:off x="2999808" y="1741563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[1]</a:t>
            </a:r>
            <a:r>
              <a:rPr lang="en" sz="1100" baseline="-25000">
                <a:solidFill>
                  <a:srgbClr val="000000"/>
                </a:solidFill>
              </a:rPr>
              <a:t>2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5" name="Google Shape;405;p24"/>
          <p:cNvSpPr/>
          <p:nvPr/>
        </p:nvSpPr>
        <p:spPr>
          <a:xfrm>
            <a:off x="2999808" y="2478686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[1]</a:t>
            </a:r>
            <a:r>
              <a:rPr lang="en" sz="1100" baseline="-25000">
                <a:solidFill>
                  <a:srgbClr val="000000"/>
                </a:solidFill>
              </a:rPr>
              <a:t>3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6" name="Google Shape;406;p24"/>
          <p:cNvSpPr/>
          <p:nvPr/>
        </p:nvSpPr>
        <p:spPr>
          <a:xfrm>
            <a:off x="2999808" y="3714234"/>
            <a:ext cx="587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[1]</a:t>
            </a:r>
            <a:r>
              <a:rPr lang="en" sz="1100" baseline="-25000">
                <a:solidFill>
                  <a:srgbClr val="000000"/>
                </a:solidFill>
              </a:rPr>
              <a:t>n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403" name="Google Shape;403;p24"/>
          <p:cNvSpPr/>
          <p:nvPr/>
        </p:nvSpPr>
        <p:spPr>
          <a:xfrm>
            <a:off x="4343108" y="93024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[2]</a:t>
            </a:r>
            <a:r>
              <a:rPr lang="en" sz="1100" baseline="-25000">
                <a:solidFill>
                  <a:srgbClr val="000000"/>
                </a:solidFill>
              </a:rPr>
              <a:t>1</a:t>
            </a:r>
            <a:endParaRPr sz="1200" baseline="-25000"/>
          </a:p>
        </p:txBody>
      </p:sp>
      <p:sp>
        <p:nvSpPr>
          <p:cNvPr id="407" name="Google Shape;407;p24"/>
          <p:cNvSpPr/>
          <p:nvPr/>
        </p:nvSpPr>
        <p:spPr>
          <a:xfrm>
            <a:off x="4343108" y="1741563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[2]</a:t>
            </a:r>
            <a:r>
              <a:rPr lang="en" sz="1100" baseline="-25000">
                <a:solidFill>
                  <a:srgbClr val="000000"/>
                </a:solidFill>
              </a:rPr>
              <a:t>2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8" name="Google Shape;408;p24"/>
          <p:cNvSpPr/>
          <p:nvPr/>
        </p:nvSpPr>
        <p:spPr>
          <a:xfrm>
            <a:off x="4343108" y="250576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[2]</a:t>
            </a:r>
            <a:r>
              <a:rPr lang="en" sz="1100" baseline="-25000">
                <a:solidFill>
                  <a:srgbClr val="000000"/>
                </a:solidFill>
              </a:rPr>
              <a:t>3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9" name="Google Shape;409;p24"/>
          <p:cNvSpPr/>
          <p:nvPr/>
        </p:nvSpPr>
        <p:spPr>
          <a:xfrm>
            <a:off x="4343108" y="3714234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[2]</a:t>
            </a:r>
            <a:r>
              <a:rPr lang="en" sz="1100" baseline="-25000">
                <a:solidFill>
                  <a:srgbClr val="000000"/>
                </a:solidFill>
              </a:rPr>
              <a:t>n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00" name="Google Shape;400;p24"/>
          <p:cNvSpPr/>
          <p:nvPr/>
        </p:nvSpPr>
        <p:spPr>
          <a:xfrm>
            <a:off x="5686908" y="93024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[3]</a:t>
            </a:r>
            <a:r>
              <a:rPr lang="en" sz="1100" baseline="-25000">
                <a:solidFill>
                  <a:srgbClr val="000000"/>
                </a:solidFill>
              </a:rPr>
              <a:t>1</a:t>
            </a:r>
            <a:endParaRPr sz="1200" baseline="-25000"/>
          </a:p>
        </p:txBody>
      </p:sp>
      <p:sp>
        <p:nvSpPr>
          <p:cNvPr id="398" name="Google Shape;398;p24"/>
          <p:cNvSpPr/>
          <p:nvPr/>
        </p:nvSpPr>
        <p:spPr>
          <a:xfrm>
            <a:off x="5686908" y="1704513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[3]</a:t>
            </a:r>
            <a:r>
              <a:rPr lang="en" sz="1100" baseline="-25000">
                <a:solidFill>
                  <a:srgbClr val="000000"/>
                </a:solidFill>
              </a:rPr>
              <a:t>2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10" name="Google Shape;410;p24"/>
          <p:cNvSpPr/>
          <p:nvPr/>
        </p:nvSpPr>
        <p:spPr>
          <a:xfrm>
            <a:off x="5686896" y="247881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[3]</a:t>
            </a:r>
            <a:r>
              <a:rPr lang="en" sz="1100" baseline="-25000">
                <a:solidFill>
                  <a:srgbClr val="000000"/>
                </a:solidFill>
              </a:rPr>
              <a:t>3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396" name="Google Shape;396;p24"/>
          <p:cNvSpPr/>
          <p:nvPr/>
        </p:nvSpPr>
        <p:spPr>
          <a:xfrm>
            <a:off x="5686908" y="3696534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[3]</a:t>
            </a:r>
            <a:r>
              <a:rPr lang="en" sz="1100" baseline="-25000">
                <a:solidFill>
                  <a:srgbClr val="000000"/>
                </a:solidFill>
              </a:rPr>
              <a:t>n</a:t>
            </a:r>
            <a:endParaRPr sz="1600">
              <a:solidFill>
                <a:srgbClr val="000000"/>
              </a:solidFill>
            </a:endParaRPr>
          </a:p>
        </p:txBody>
      </p:sp>
      <p:cxnSp>
        <p:nvCxnSpPr>
          <p:cNvPr id="411" name="Google Shape;411;p24"/>
          <p:cNvCxnSpPr/>
          <p:nvPr/>
        </p:nvCxnSpPr>
        <p:spPr>
          <a:xfrm flipH="1">
            <a:off x="3293350" y="3215775"/>
            <a:ext cx="6000" cy="4500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12" name="Google Shape;412;p24"/>
          <p:cNvSpPr/>
          <p:nvPr/>
        </p:nvSpPr>
        <p:spPr>
          <a:xfrm>
            <a:off x="1424168" y="2509919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24"/>
          <p:cNvSpPr/>
          <p:nvPr/>
        </p:nvSpPr>
        <p:spPr>
          <a:xfrm>
            <a:off x="1424168" y="2777406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4"/>
          <p:cNvSpPr/>
          <p:nvPr/>
        </p:nvSpPr>
        <p:spPr>
          <a:xfrm>
            <a:off x="1424168" y="3044893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4"/>
          <p:cNvSpPr/>
          <p:nvPr/>
        </p:nvSpPr>
        <p:spPr>
          <a:xfrm>
            <a:off x="1424168" y="3246793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6" name="Google Shape;416;p24"/>
          <p:cNvCxnSpPr>
            <a:endCxn id="402" idx="2"/>
          </p:cNvCxnSpPr>
          <p:nvPr/>
        </p:nvCxnSpPr>
        <p:spPr>
          <a:xfrm rot="10800000" flipH="1">
            <a:off x="1510008" y="1236091"/>
            <a:ext cx="1489800" cy="509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7" name="Google Shape;417;p24"/>
          <p:cNvCxnSpPr>
            <a:stCxn id="385" idx="5"/>
            <a:endCxn id="404" idx="2"/>
          </p:cNvCxnSpPr>
          <p:nvPr/>
        </p:nvCxnSpPr>
        <p:spPr>
          <a:xfrm>
            <a:off x="1492026" y="1765827"/>
            <a:ext cx="1507800" cy="281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8" name="Google Shape;418;p24"/>
          <p:cNvCxnSpPr>
            <a:stCxn id="385" idx="5"/>
            <a:endCxn id="405" idx="2"/>
          </p:cNvCxnSpPr>
          <p:nvPr/>
        </p:nvCxnSpPr>
        <p:spPr>
          <a:xfrm>
            <a:off x="1492026" y="1765827"/>
            <a:ext cx="1507800" cy="1018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9" name="Google Shape;419;p24"/>
          <p:cNvCxnSpPr>
            <a:stCxn id="385" idx="5"/>
            <a:endCxn id="406" idx="2"/>
          </p:cNvCxnSpPr>
          <p:nvPr/>
        </p:nvCxnSpPr>
        <p:spPr>
          <a:xfrm>
            <a:off x="1492026" y="1765827"/>
            <a:ext cx="1507800" cy="225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0" name="Google Shape;420;p24"/>
          <p:cNvCxnSpPr>
            <a:stCxn id="386" idx="5"/>
            <a:endCxn id="402" idx="2"/>
          </p:cNvCxnSpPr>
          <p:nvPr/>
        </p:nvCxnSpPr>
        <p:spPr>
          <a:xfrm rot="10800000" flipH="1">
            <a:off x="1492026" y="1236214"/>
            <a:ext cx="1507800" cy="79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1" name="Google Shape;421;p24"/>
          <p:cNvCxnSpPr>
            <a:stCxn id="386" idx="5"/>
            <a:endCxn id="405" idx="2"/>
          </p:cNvCxnSpPr>
          <p:nvPr/>
        </p:nvCxnSpPr>
        <p:spPr>
          <a:xfrm>
            <a:off x="1492026" y="2033314"/>
            <a:ext cx="1507800" cy="75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2" name="Google Shape;422;p24"/>
          <p:cNvCxnSpPr>
            <a:stCxn id="386" idx="6"/>
            <a:endCxn id="404" idx="2"/>
          </p:cNvCxnSpPr>
          <p:nvPr/>
        </p:nvCxnSpPr>
        <p:spPr>
          <a:xfrm>
            <a:off x="1503668" y="2009131"/>
            <a:ext cx="1496100" cy="38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3" name="Google Shape;423;p24"/>
          <p:cNvCxnSpPr>
            <a:stCxn id="386" idx="6"/>
            <a:endCxn id="406" idx="2"/>
          </p:cNvCxnSpPr>
          <p:nvPr/>
        </p:nvCxnSpPr>
        <p:spPr>
          <a:xfrm>
            <a:off x="1503668" y="2009131"/>
            <a:ext cx="1496100" cy="2010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4" name="Google Shape;424;p24"/>
          <p:cNvCxnSpPr>
            <a:stCxn id="387" idx="4"/>
            <a:endCxn id="402" idx="2"/>
          </p:cNvCxnSpPr>
          <p:nvPr/>
        </p:nvCxnSpPr>
        <p:spPr>
          <a:xfrm rot="10800000" flipH="1">
            <a:off x="1463918" y="1236218"/>
            <a:ext cx="1536000" cy="1074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5" name="Google Shape;425;p24"/>
          <p:cNvCxnSpPr>
            <a:stCxn id="387" idx="6"/>
            <a:endCxn id="404" idx="2"/>
          </p:cNvCxnSpPr>
          <p:nvPr/>
        </p:nvCxnSpPr>
        <p:spPr>
          <a:xfrm rot="10800000" flipH="1">
            <a:off x="1503668" y="2047418"/>
            <a:ext cx="1496100" cy="22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6" name="Google Shape;426;p24"/>
          <p:cNvCxnSpPr>
            <a:stCxn id="387" idx="6"/>
            <a:endCxn id="405" idx="2"/>
          </p:cNvCxnSpPr>
          <p:nvPr/>
        </p:nvCxnSpPr>
        <p:spPr>
          <a:xfrm>
            <a:off x="1503668" y="2276618"/>
            <a:ext cx="1496100" cy="507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7" name="Google Shape;427;p24"/>
          <p:cNvCxnSpPr>
            <a:stCxn id="387" idx="5"/>
            <a:endCxn id="406" idx="2"/>
          </p:cNvCxnSpPr>
          <p:nvPr/>
        </p:nvCxnSpPr>
        <p:spPr>
          <a:xfrm>
            <a:off x="1492026" y="2300801"/>
            <a:ext cx="1507800" cy="1719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8" name="Google Shape;428;p24"/>
          <p:cNvCxnSpPr>
            <a:stCxn id="412" idx="4"/>
            <a:endCxn id="402" idx="2"/>
          </p:cNvCxnSpPr>
          <p:nvPr/>
        </p:nvCxnSpPr>
        <p:spPr>
          <a:xfrm rot="10800000" flipH="1">
            <a:off x="1463918" y="1236119"/>
            <a:ext cx="1536000" cy="1342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29" name="Google Shape;429;p24"/>
          <p:cNvCxnSpPr>
            <a:stCxn id="412" idx="5"/>
            <a:endCxn id="404" idx="2"/>
          </p:cNvCxnSpPr>
          <p:nvPr/>
        </p:nvCxnSpPr>
        <p:spPr>
          <a:xfrm rot="10800000" flipH="1">
            <a:off x="1492026" y="2047502"/>
            <a:ext cx="1507800" cy="520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0" name="Google Shape;430;p24"/>
          <p:cNvCxnSpPr>
            <a:stCxn id="412" idx="6"/>
            <a:endCxn id="405" idx="2"/>
          </p:cNvCxnSpPr>
          <p:nvPr/>
        </p:nvCxnSpPr>
        <p:spPr>
          <a:xfrm>
            <a:off x="1503668" y="2544119"/>
            <a:ext cx="1496100" cy="240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1" name="Google Shape;431;p24"/>
          <p:cNvCxnSpPr>
            <a:stCxn id="412" idx="5"/>
            <a:endCxn id="406" idx="2"/>
          </p:cNvCxnSpPr>
          <p:nvPr/>
        </p:nvCxnSpPr>
        <p:spPr>
          <a:xfrm>
            <a:off x="1492026" y="2568302"/>
            <a:ext cx="1507800" cy="1451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2" name="Google Shape;432;p24"/>
          <p:cNvCxnSpPr>
            <a:stCxn id="413" idx="5"/>
            <a:endCxn id="402" idx="2"/>
          </p:cNvCxnSpPr>
          <p:nvPr/>
        </p:nvCxnSpPr>
        <p:spPr>
          <a:xfrm rot="10800000" flipH="1">
            <a:off x="1492026" y="1236189"/>
            <a:ext cx="1507800" cy="1599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3" name="Google Shape;433;p24"/>
          <p:cNvCxnSpPr>
            <a:stCxn id="413" idx="6"/>
            <a:endCxn id="404" idx="2"/>
          </p:cNvCxnSpPr>
          <p:nvPr/>
        </p:nvCxnSpPr>
        <p:spPr>
          <a:xfrm rot="10800000" flipH="1">
            <a:off x="1503668" y="2047506"/>
            <a:ext cx="1496100" cy="76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4" name="Google Shape;434;p24"/>
          <p:cNvCxnSpPr>
            <a:stCxn id="413" idx="5"/>
            <a:endCxn id="405" idx="2"/>
          </p:cNvCxnSpPr>
          <p:nvPr/>
        </p:nvCxnSpPr>
        <p:spPr>
          <a:xfrm rot="10800000" flipH="1">
            <a:off x="1492026" y="2784489"/>
            <a:ext cx="1507800" cy="5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5" name="Google Shape;435;p24"/>
          <p:cNvCxnSpPr>
            <a:stCxn id="413" idx="5"/>
            <a:endCxn id="406" idx="2"/>
          </p:cNvCxnSpPr>
          <p:nvPr/>
        </p:nvCxnSpPr>
        <p:spPr>
          <a:xfrm>
            <a:off x="1492026" y="2835789"/>
            <a:ext cx="1507800" cy="1184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6" name="Google Shape;436;p24"/>
          <p:cNvCxnSpPr>
            <a:stCxn id="414" idx="0"/>
            <a:endCxn id="405" idx="2"/>
          </p:cNvCxnSpPr>
          <p:nvPr/>
        </p:nvCxnSpPr>
        <p:spPr>
          <a:xfrm rot="10800000" flipH="1">
            <a:off x="1463918" y="2784493"/>
            <a:ext cx="1536000" cy="260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7" name="Google Shape;437;p24"/>
          <p:cNvCxnSpPr>
            <a:stCxn id="414" idx="5"/>
            <a:endCxn id="404" idx="2"/>
          </p:cNvCxnSpPr>
          <p:nvPr/>
        </p:nvCxnSpPr>
        <p:spPr>
          <a:xfrm rot="10800000" flipH="1">
            <a:off x="1492026" y="2047276"/>
            <a:ext cx="1507800" cy="1056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" name="Google Shape;438;p24"/>
          <p:cNvCxnSpPr>
            <a:stCxn id="414" idx="6"/>
            <a:endCxn id="405" idx="2"/>
          </p:cNvCxnSpPr>
          <p:nvPr/>
        </p:nvCxnSpPr>
        <p:spPr>
          <a:xfrm rot="10800000" flipH="1">
            <a:off x="1503668" y="2784493"/>
            <a:ext cx="1496100" cy="294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9" name="Google Shape;439;p24"/>
          <p:cNvCxnSpPr>
            <a:stCxn id="414" idx="5"/>
            <a:endCxn id="406" idx="2"/>
          </p:cNvCxnSpPr>
          <p:nvPr/>
        </p:nvCxnSpPr>
        <p:spPr>
          <a:xfrm>
            <a:off x="1492026" y="3103276"/>
            <a:ext cx="1507800" cy="916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0" name="Google Shape;440;p24"/>
          <p:cNvCxnSpPr>
            <a:stCxn id="415" idx="5"/>
            <a:endCxn id="402" idx="2"/>
          </p:cNvCxnSpPr>
          <p:nvPr/>
        </p:nvCxnSpPr>
        <p:spPr>
          <a:xfrm rot="10800000" flipH="1">
            <a:off x="1492026" y="1236076"/>
            <a:ext cx="1507800" cy="2069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1" name="Google Shape;441;p24"/>
          <p:cNvCxnSpPr>
            <a:stCxn id="415" idx="5"/>
            <a:endCxn id="404" idx="2"/>
          </p:cNvCxnSpPr>
          <p:nvPr/>
        </p:nvCxnSpPr>
        <p:spPr>
          <a:xfrm rot="10800000" flipH="1">
            <a:off x="1492026" y="2047276"/>
            <a:ext cx="1507800" cy="1257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2" name="Google Shape;442;p24"/>
          <p:cNvCxnSpPr>
            <a:stCxn id="415" idx="5"/>
            <a:endCxn id="405" idx="2"/>
          </p:cNvCxnSpPr>
          <p:nvPr/>
        </p:nvCxnSpPr>
        <p:spPr>
          <a:xfrm rot="10800000" flipH="1">
            <a:off x="1492026" y="2784676"/>
            <a:ext cx="1507800" cy="520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3" name="Google Shape;443;p24"/>
          <p:cNvCxnSpPr>
            <a:stCxn id="415" idx="5"/>
            <a:endCxn id="406" idx="2"/>
          </p:cNvCxnSpPr>
          <p:nvPr/>
        </p:nvCxnSpPr>
        <p:spPr>
          <a:xfrm>
            <a:off x="1492026" y="3305176"/>
            <a:ext cx="1507800" cy="714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4" name="Google Shape;444;p24"/>
          <p:cNvCxnSpPr>
            <a:stCxn id="402" idx="6"/>
            <a:endCxn id="407" idx="2"/>
          </p:cNvCxnSpPr>
          <p:nvPr/>
        </p:nvCxnSpPr>
        <p:spPr>
          <a:xfrm>
            <a:off x="3592908" y="1236091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5" name="Google Shape;445;p24"/>
          <p:cNvCxnSpPr>
            <a:stCxn id="402" idx="6"/>
            <a:endCxn id="408" idx="2"/>
          </p:cNvCxnSpPr>
          <p:nvPr/>
        </p:nvCxnSpPr>
        <p:spPr>
          <a:xfrm>
            <a:off x="3592908" y="1236091"/>
            <a:ext cx="750300" cy="1575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6" name="Google Shape;446;p24"/>
          <p:cNvCxnSpPr>
            <a:stCxn id="402" idx="6"/>
            <a:endCxn id="409" idx="2"/>
          </p:cNvCxnSpPr>
          <p:nvPr/>
        </p:nvCxnSpPr>
        <p:spPr>
          <a:xfrm>
            <a:off x="3592908" y="1236091"/>
            <a:ext cx="750300" cy="2784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7" name="Google Shape;447;p24"/>
          <p:cNvCxnSpPr>
            <a:stCxn id="404" idx="6"/>
            <a:endCxn id="403" idx="2"/>
          </p:cNvCxnSpPr>
          <p:nvPr/>
        </p:nvCxnSpPr>
        <p:spPr>
          <a:xfrm rot="10800000" flipH="1">
            <a:off x="3592908" y="1236213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8" name="Google Shape;448;p24"/>
          <p:cNvCxnSpPr>
            <a:stCxn id="404" idx="6"/>
            <a:endCxn id="407" idx="2"/>
          </p:cNvCxnSpPr>
          <p:nvPr/>
        </p:nvCxnSpPr>
        <p:spPr>
          <a:xfrm>
            <a:off x="3592908" y="2047413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9" name="Google Shape;449;p24"/>
          <p:cNvCxnSpPr>
            <a:stCxn id="404" idx="6"/>
            <a:endCxn id="408" idx="2"/>
          </p:cNvCxnSpPr>
          <p:nvPr/>
        </p:nvCxnSpPr>
        <p:spPr>
          <a:xfrm>
            <a:off x="3592908" y="2047413"/>
            <a:ext cx="750300" cy="76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0" name="Google Shape;450;p24"/>
          <p:cNvCxnSpPr>
            <a:stCxn id="404" idx="6"/>
            <a:endCxn id="409" idx="2"/>
          </p:cNvCxnSpPr>
          <p:nvPr/>
        </p:nvCxnSpPr>
        <p:spPr>
          <a:xfrm>
            <a:off x="3592908" y="2047413"/>
            <a:ext cx="750300" cy="1972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1" name="Google Shape;451;p24"/>
          <p:cNvCxnSpPr>
            <a:stCxn id="405" idx="6"/>
            <a:endCxn id="403" idx="2"/>
          </p:cNvCxnSpPr>
          <p:nvPr/>
        </p:nvCxnSpPr>
        <p:spPr>
          <a:xfrm rot="10800000" flipH="1">
            <a:off x="3592908" y="1236236"/>
            <a:ext cx="750300" cy="154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2" name="Google Shape;452;p24"/>
          <p:cNvCxnSpPr>
            <a:stCxn id="405" idx="6"/>
            <a:endCxn id="407" idx="2"/>
          </p:cNvCxnSpPr>
          <p:nvPr/>
        </p:nvCxnSpPr>
        <p:spPr>
          <a:xfrm rot="10800000" flipH="1">
            <a:off x="3592908" y="2047436"/>
            <a:ext cx="750300" cy="73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3" name="Google Shape;453;p24"/>
          <p:cNvCxnSpPr>
            <a:stCxn id="405" idx="6"/>
            <a:endCxn id="408" idx="2"/>
          </p:cNvCxnSpPr>
          <p:nvPr/>
        </p:nvCxnSpPr>
        <p:spPr>
          <a:xfrm>
            <a:off x="3592908" y="2784536"/>
            <a:ext cx="750300" cy="27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4" name="Google Shape;454;p24"/>
          <p:cNvCxnSpPr>
            <a:stCxn id="405" idx="6"/>
            <a:endCxn id="409" idx="2"/>
          </p:cNvCxnSpPr>
          <p:nvPr/>
        </p:nvCxnSpPr>
        <p:spPr>
          <a:xfrm>
            <a:off x="3592908" y="2784536"/>
            <a:ext cx="750300" cy="123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5" name="Google Shape;455;p24"/>
          <p:cNvCxnSpPr>
            <a:endCxn id="403" idx="2"/>
          </p:cNvCxnSpPr>
          <p:nvPr/>
        </p:nvCxnSpPr>
        <p:spPr>
          <a:xfrm rot="10800000" flipH="1">
            <a:off x="3592808" y="1236091"/>
            <a:ext cx="750300" cy="2819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6" name="Google Shape;456;p24"/>
          <p:cNvCxnSpPr>
            <a:stCxn id="406" idx="6"/>
            <a:endCxn id="407" idx="2"/>
          </p:cNvCxnSpPr>
          <p:nvPr/>
        </p:nvCxnSpPr>
        <p:spPr>
          <a:xfrm rot="10800000" flipH="1">
            <a:off x="3586908" y="2047284"/>
            <a:ext cx="756300" cy="1972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" name="Google Shape;457;p24"/>
          <p:cNvCxnSpPr>
            <a:stCxn id="406" idx="6"/>
            <a:endCxn id="408" idx="2"/>
          </p:cNvCxnSpPr>
          <p:nvPr/>
        </p:nvCxnSpPr>
        <p:spPr>
          <a:xfrm rot="10800000" flipH="1">
            <a:off x="3586908" y="2811684"/>
            <a:ext cx="756300" cy="1208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8" name="Google Shape;458;p24"/>
          <p:cNvCxnSpPr>
            <a:stCxn id="406" idx="6"/>
            <a:endCxn id="409" idx="2"/>
          </p:cNvCxnSpPr>
          <p:nvPr/>
        </p:nvCxnSpPr>
        <p:spPr>
          <a:xfrm>
            <a:off x="3586908" y="4020084"/>
            <a:ext cx="756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" name="Google Shape;459;p24"/>
          <p:cNvCxnSpPr/>
          <p:nvPr/>
        </p:nvCxnSpPr>
        <p:spPr>
          <a:xfrm>
            <a:off x="4936408" y="1218391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0" name="Google Shape;460;p24"/>
          <p:cNvCxnSpPr/>
          <p:nvPr/>
        </p:nvCxnSpPr>
        <p:spPr>
          <a:xfrm>
            <a:off x="4936408" y="1218391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1" name="Google Shape;461;p24"/>
          <p:cNvCxnSpPr/>
          <p:nvPr/>
        </p:nvCxnSpPr>
        <p:spPr>
          <a:xfrm>
            <a:off x="4936408" y="1218391"/>
            <a:ext cx="750300" cy="1575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2" name="Google Shape;462;p24"/>
          <p:cNvCxnSpPr/>
          <p:nvPr/>
        </p:nvCxnSpPr>
        <p:spPr>
          <a:xfrm>
            <a:off x="4936408" y="1218391"/>
            <a:ext cx="750300" cy="2784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3" name="Google Shape;463;p24"/>
          <p:cNvCxnSpPr/>
          <p:nvPr/>
        </p:nvCxnSpPr>
        <p:spPr>
          <a:xfrm rot="10800000" flipH="1">
            <a:off x="4936408" y="1218513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4" name="Google Shape;464;p24"/>
          <p:cNvCxnSpPr/>
          <p:nvPr/>
        </p:nvCxnSpPr>
        <p:spPr>
          <a:xfrm>
            <a:off x="4936408" y="2029713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5" name="Google Shape;465;p24"/>
          <p:cNvCxnSpPr/>
          <p:nvPr/>
        </p:nvCxnSpPr>
        <p:spPr>
          <a:xfrm>
            <a:off x="4936408" y="2029713"/>
            <a:ext cx="750300" cy="76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6" name="Google Shape;466;p24"/>
          <p:cNvCxnSpPr/>
          <p:nvPr/>
        </p:nvCxnSpPr>
        <p:spPr>
          <a:xfrm>
            <a:off x="4936408" y="2029713"/>
            <a:ext cx="750300" cy="1972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7" name="Google Shape;467;p24"/>
          <p:cNvCxnSpPr/>
          <p:nvPr/>
        </p:nvCxnSpPr>
        <p:spPr>
          <a:xfrm rot="10800000" flipH="1">
            <a:off x="4936408" y="1218536"/>
            <a:ext cx="750300" cy="154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8" name="Google Shape;468;p24"/>
          <p:cNvCxnSpPr/>
          <p:nvPr/>
        </p:nvCxnSpPr>
        <p:spPr>
          <a:xfrm rot="10800000" flipH="1">
            <a:off x="4936408" y="2029736"/>
            <a:ext cx="750300" cy="73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9" name="Google Shape;469;p24"/>
          <p:cNvCxnSpPr/>
          <p:nvPr/>
        </p:nvCxnSpPr>
        <p:spPr>
          <a:xfrm>
            <a:off x="4936408" y="2766836"/>
            <a:ext cx="750300" cy="27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0" name="Google Shape;470;p24"/>
          <p:cNvCxnSpPr/>
          <p:nvPr/>
        </p:nvCxnSpPr>
        <p:spPr>
          <a:xfrm>
            <a:off x="4936408" y="2766836"/>
            <a:ext cx="750300" cy="123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1" name="Google Shape;471;p24"/>
          <p:cNvCxnSpPr/>
          <p:nvPr/>
        </p:nvCxnSpPr>
        <p:spPr>
          <a:xfrm rot="10800000" flipH="1">
            <a:off x="4936308" y="1218391"/>
            <a:ext cx="750300" cy="2819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2" name="Google Shape;472;p24"/>
          <p:cNvCxnSpPr/>
          <p:nvPr/>
        </p:nvCxnSpPr>
        <p:spPr>
          <a:xfrm rot="10800000" flipH="1">
            <a:off x="4936408" y="2029584"/>
            <a:ext cx="750300" cy="1972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3" name="Google Shape;473;p24"/>
          <p:cNvCxnSpPr/>
          <p:nvPr/>
        </p:nvCxnSpPr>
        <p:spPr>
          <a:xfrm rot="10800000" flipH="1">
            <a:off x="4936408" y="2793984"/>
            <a:ext cx="750300" cy="1208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4" name="Google Shape;474;p24"/>
          <p:cNvCxnSpPr/>
          <p:nvPr/>
        </p:nvCxnSpPr>
        <p:spPr>
          <a:xfrm>
            <a:off x="4936408" y="4002384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5" name="Google Shape;475;p24"/>
          <p:cNvSpPr txBox="1"/>
          <p:nvPr/>
        </p:nvSpPr>
        <p:spPr>
          <a:xfrm>
            <a:off x="4183347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[2]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76" name="Google Shape;476;p24"/>
          <p:cNvCxnSpPr>
            <a:stCxn id="410" idx="6"/>
            <a:endCxn id="388" idx="2"/>
          </p:cNvCxnSpPr>
          <p:nvPr/>
        </p:nvCxnSpPr>
        <p:spPr>
          <a:xfrm rot="10800000" flipH="1">
            <a:off x="6279996" y="2411761"/>
            <a:ext cx="995700" cy="372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7" name="Google Shape;477;p24"/>
          <p:cNvSpPr txBox="1"/>
          <p:nvPr/>
        </p:nvSpPr>
        <p:spPr>
          <a:xfrm>
            <a:off x="7088922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[4]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78" name="Google Shape;478;p24"/>
          <p:cNvCxnSpPr/>
          <p:nvPr/>
        </p:nvCxnSpPr>
        <p:spPr>
          <a:xfrm flipH="1">
            <a:off x="4636700" y="3215775"/>
            <a:ext cx="6000" cy="4500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479" name="Google Shape;479;p24"/>
          <p:cNvCxnSpPr/>
          <p:nvPr/>
        </p:nvCxnSpPr>
        <p:spPr>
          <a:xfrm flipH="1">
            <a:off x="5980300" y="3215763"/>
            <a:ext cx="6000" cy="4500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25"/>
          <p:cNvSpPr txBox="1"/>
          <p:nvPr/>
        </p:nvSpPr>
        <p:spPr>
          <a:xfrm>
            <a:off x="499792" y="927225"/>
            <a:ext cx="1398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Input Layer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5" name="Google Shape;485;p25"/>
          <p:cNvSpPr txBox="1"/>
          <p:nvPr/>
        </p:nvSpPr>
        <p:spPr>
          <a:xfrm>
            <a:off x="3962851" y="316125"/>
            <a:ext cx="1353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Hidden Layers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6" name="Google Shape;486;p25"/>
          <p:cNvSpPr txBox="1"/>
          <p:nvPr/>
        </p:nvSpPr>
        <p:spPr>
          <a:xfrm>
            <a:off x="6935622" y="927225"/>
            <a:ext cx="12192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Output Layer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7" name="Google Shape;487;p25"/>
          <p:cNvSpPr txBox="1"/>
          <p:nvPr/>
        </p:nvSpPr>
        <p:spPr>
          <a:xfrm>
            <a:off x="1025553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X = 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[0]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88" name="Google Shape;488;p25"/>
          <p:cNvSpPr/>
          <p:nvPr/>
        </p:nvSpPr>
        <p:spPr>
          <a:xfrm>
            <a:off x="1424168" y="1707444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5"/>
          <p:cNvSpPr/>
          <p:nvPr/>
        </p:nvSpPr>
        <p:spPr>
          <a:xfrm>
            <a:off x="1424168" y="1974931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5"/>
          <p:cNvSpPr/>
          <p:nvPr/>
        </p:nvSpPr>
        <p:spPr>
          <a:xfrm>
            <a:off x="1424168" y="2242418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5"/>
          <p:cNvSpPr/>
          <p:nvPr/>
        </p:nvSpPr>
        <p:spPr>
          <a:xfrm>
            <a:off x="7275822" y="2132926"/>
            <a:ext cx="538800" cy="5577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[4]</a:t>
            </a:r>
            <a:endParaRPr sz="1600">
              <a:solidFill>
                <a:srgbClr val="000000"/>
              </a:solidFill>
            </a:endParaRPr>
          </a:p>
        </p:txBody>
      </p:sp>
      <p:cxnSp>
        <p:nvCxnSpPr>
          <p:cNvPr id="492" name="Google Shape;492;p25"/>
          <p:cNvCxnSpPr>
            <a:stCxn id="491" idx="6"/>
            <a:endCxn id="493" idx="1"/>
          </p:cNvCxnSpPr>
          <p:nvPr/>
        </p:nvCxnSpPr>
        <p:spPr>
          <a:xfrm rot="10800000" flipH="1">
            <a:off x="7814622" y="2398276"/>
            <a:ext cx="435900" cy="13500"/>
          </a:xfrm>
          <a:prstGeom prst="straightConnector1">
            <a:avLst/>
          </a:prstGeom>
          <a:noFill/>
          <a:ln w="19050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4" name="Google Shape;494;p25"/>
          <p:cNvSpPr txBox="1"/>
          <p:nvPr/>
        </p:nvSpPr>
        <p:spPr>
          <a:xfrm>
            <a:off x="2840047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[1]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5" name="Google Shape;495;p25"/>
          <p:cNvSpPr txBox="1"/>
          <p:nvPr/>
        </p:nvSpPr>
        <p:spPr>
          <a:xfrm>
            <a:off x="5526647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[3]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6" name="Google Shape;496;p25"/>
          <p:cNvSpPr/>
          <p:nvPr/>
        </p:nvSpPr>
        <p:spPr>
          <a:xfrm>
            <a:off x="1025558" y="1495876"/>
            <a:ext cx="347100" cy="19710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5"/>
          <p:cNvSpPr txBox="1"/>
          <p:nvPr/>
        </p:nvSpPr>
        <p:spPr>
          <a:xfrm>
            <a:off x="441325" y="2293275"/>
            <a:ext cx="452100" cy="376200"/>
          </a:xfrm>
          <a:prstGeom prst="rect">
            <a:avLst/>
          </a:prstGeom>
          <a:noFill/>
          <a:ln w="9525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200" b="1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98" name="Google Shape;498;p25"/>
          <p:cNvCxnSpPr>
            <a:stCxn id="499" idx="6"/>
            <a:endCxn id="491" idx="2"/>
          </p:cNvCxnSpPr>
          <p:nvPr/>
        </p:nvCxnSpPr>
        <p:spPr>
          <a:xfrm rot="10800000" flipH="1">
            <a:off x="6280008" y="2411784"/>
            <a:ext cx="995700" cy="1590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0" name="Google Shape;500;p25"/>
          <p:cNvCxnSpPr>
            <a:stCxn id="501" idx="6"/>
            <a:endCxn id="491" idx="2"/>
          </p:cNvCxnSpPr>
          <p:nvPr/>
        </p:nvCxnSpPr>
        <p:spPr>
          <a:xfrm>
            <a:off x="6280008" y="2010363"/>
            <a:ext cx="995700" cy="401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" name="Google Shape;502;p25"/>
          <p:cNvCxnSpPr>
            <a:stCxn id="503" idx="6"/>
            <a:endCxn id="491" idx="2"/>
          </p:cNvCxnSpPr>
          <p:nvPr/>
        </p:nvCxnSpPr>
        <p:spPr>
          <a:xfrm>
            <a:off x="6280008" y="1236091"/>
            <a:ext cx="995700" cy="117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4" name="Google Shape;504;p25"/>
          <p:cNvCxnSpPr>
            <a:stCxn id="505" idx="6"/>
            <a:endCxn id="506" idx="2"/>
          </p:cNvCxnSpPr>
          <p:nvPr/>
        </p:nvCxnSpPr>
        <p:spPr>
          <a:xfrm>
            <a:off x="3592908" y="1236091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3" name="Google Shape;493;p25"/>
          <p:cNvSpPr txBox="1"/>
          <p:nvPr/>
        </p:nvSpPr>
        <p:spPr>
          <a:xfrm>
            <a:off x="8250575" y="2210175"/>
            <a:ext cx="452100" cy="376200"/>
          </a:xfrm>
          <a:prstGeom prst="rect">
            <a:avLst/>
          </a:prstGeom>
          <a:noFill/>
          <a:ln w="9525" cap="flat" cmpd="sng">
            <a:solidFill>
              <a:srgbClr val="0097A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>
                <a:latin typeface="Consolas"/>
                <a:ea typeface="Consolas"/>
                <a:cs typeface="Consolas"/>
                <a:sym typeface="Consolas"/>
              </a:rPr>
              <a:t>Ŷ</a:t>
            </a:r>
            <a:endParaRPr sz="1200" b="1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5" name="Google Shape;505;p25"/>
          <p:cNvSpPr/>
          <p:nvPr/>
        </p:nvSpPr>
        <p:spPr>
          <a:xfrm>
            <a:off x="2999808" y="93024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aseline="30000"/>
              <a:t>[1</a:t>
            </a: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]</a:t>
            </a:r>
            <a:r>
              <a:rPr lang="en" sz="1100" baseline="-25000">
                <a:solidFill>
                  <a:srgbClr val="000000"/>
                </a:solidFill>
              </a:rPr>
              <a:t>1</a:t>
            </a:r>
            <a:endParaRPr sz="1200" baseline="-25000"/>
          </a:p>
        </p:txBody>
      </p:sp>
      <p:sp>
        <p:nvSpPr>
          <p:cNvPr id="507" name="Google Shape;507;p25"/>
          <p:cNvSpPr/>
          <p:nvPr/>
        </p:nvSpPr>
        <p:spPr>
          <a:xfrm>
            <a:off x="2999808" y="1741563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[1]</a:t>
            </a:r>
            <a:r>
              <a:rPr lang="en" sz="1100" baseline="-25000">
                <a:solidFill>
                  <a:srgbClr val="000000"/>
                </a:solidFill>
              </a:rPr>
              <a:t>2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508" name="Google Shape;508;p25"/>
          <p:cNvSpPr/>
          <p:nvPr/>
        </p:nvSpPr>
        <p:spPr>
          <a:xfrm>
            <a:off x="2999808" y="2478686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[1]</a:t>
            </a:r>
            <a:r>
              <a:rPr lang="en" sz="1100" baseline="-25000">
                <a:solidFill>
                  <a:srgbClr val="000000"/>
                </a:solidFill>
              </a:rPr>
              <a:t>3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509" name="Google Shape;509;p25"/>
          <p:cNvSpPr/>
          <p:nvPr/>
        </p:nvSpPr>
        <p:spPr>
          <a:xfrm>
            <a:off x="2999808" y="3714234"/>
            <a:ext cx="587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[1]</a:t>
            </a:r>
            <a:r>
              <a:rPr lang="en" sz="1100" baseline="-25000">
                <a:solidFill>
                  <a:srgbClr val="000000"/>
                </a:solidFill>
              </a:rPr>
              <a:t>n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506" name="Google Shape;506;p25"/>
          <p:cNvSpPr/>
          <p:nvPr/>
        </p:nvSpPr>
        <p:spPr>
          <a:xfrm>
            <a:off x="4343108" y="93024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[2]</a:t>
            </a:r>
            <a:r>
              <a:rPr lang="en" sz="1100" baseline="-25000">
                <a:solidFill>
                  <a:srgbClr val="000000"/>
                </a:solidFill>
              </a:rPr>
              <a:t>1</a:t>
            </a:r>
            <a:endParaRPr sz="1200" baseline="-25000"/>
          </a:p>
        </p:txBody>
      </p:sp>
      <p:sp>
        <p:nvSpPr>
          <p:cNvPr id="510" name="Google Shape;510;p25"/>
          <p:cNvSpPr/>
          <p:nvPr/>
        </p:nvSpPr>
        <p:spPr>
          <a:xfrm>
            <a:off x="4343108" y="1741563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[2]</a:t>
            </a:r>
            <a:r>
              <a:rPr lang="en" sz="1100" baseline="-25000">
                <a:solidFill>
                  <a:srgbClr val="000000"/>
                </a:solidFill>
              </a:rPr>
              <a:t>2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511" name="Google Shape;511;p25"/>
          <p:cNvSpPr/>
          <p:nvPr/>
        </p:nvSpPr>
        <p:spPr>
          <a:xfrm>
            <a:off x="4343108" y="250576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[2]</a:t>
            </a:r>
            <a:r>
              <a:rPr lang="en" sz="1100" baseline="-25000">
                <a:solidFill>
                  <a:srgbClr val="000000"/>
                </a:solidFill>
              </a:rPr>
              <a:t>3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512" name="Google Shape;512;p25"/>
          <p:cNvSpPr/>
          <p:nvPr/>
        </p:nvSpPr>
        <p:spPr>
          <a:xfrm>
            <a:off x="4343108" y="3714234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[2]</a:t>
            </a:r>
            <a:r>
              <a:rPr lang="en" sz="1100" baseline="-25000">
                <a:solidFill>
                  <a:srgbClr val="000000"/>
                </a:solidFill>
              </a:rPr>
              <a:t>n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503" name="Google Shape;503;p25"/>
          <p:cNvSpPr/>
          <p:nvPr/>
        </p:nvSpPr>
        <p:spPr>
          <a:xfrm>
            <a:off x="5686908" y="93024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[3]</a:t>
            </a:r>
            <a:r>
              <a:rPr lang="en" sz="1100" baseline="-25000">
                <a:solidFill>
                  <a:srgbClr val="000000"/>
                </a:solidFill>
              </a:rPr>
              <a:t>1</a:t>
            </a:r>
            <a:endParaRPr sz="1200" baseline="-25000"/>
          </a:p>
        </p:txBody>
      </p:sp>
      <p:sp>
        <p:nvSpPr>
          <p:cNvPr id="501" name="Google Shape;501;p25"/>
          <p:cNvSpPr/>
          <p:nvPr/>
        </p:nvSpPr>
        <p:spPr>
          <a:xfrm>
            <a:off x="5686908" y="1704513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[3]</a:t>
            </a:r>
            <a:r>
              <a:rPr lang="en" sz="1100" baseline="-25000">
                <a:solidFill>
                  <a:srgbClr val="000000"/>
                </a:solidFill>
              </a:rPr>
              <a:t>2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513" name="Google Shape;513;p25"/>
          <p:cNvSpPr/>
          <p:nvPr/>
        </p:nvSpPr>
        <p:spPr>
          <a:xfrm>
            <a:off x="5686896" y="2478811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[3]</a:t>
            </a:r>
            <a:r>
              <a:rPr lang="en" sz="1100" baseline="-25000">
                <a:solidFill>
                  <a:srgbClr val="000000"/>
                </a:solidFill>
              </a:rPr>
              <a:t>3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499" name="Google Shape;499;p25"/>
          <p:cNvSpPr/>
          <p:nvPr/>
        </p:nvSpPr>
        <p:spPr>
          <a:xfrm>
            <a:off x="5686908" y="3696534"/>
            <a:ext cx="593100" cy="6117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00"/>
                </a:solidFill>
              </a:rPr>
              <a:t>a</a:t>
            </a:r>
            <a:r>
              <a:rPr lang="en" sz="1100" baseline="30000">
                <a:solidFill>
                  <a:srgbClr val="000000"/>
                </a:solidFill>
              </a:rPr>
              <a:t>[3]</a:t>
            </a:r>
            <a:r>
              <a:rPr lang="en" sz="1100" baseline="-25000">
                <a:solidFill>
                  <a:srgbClr val="000000"/>
                </a:solidFill>
              </a:rPr>
              <a:t>n</a:t>
            </a:r>
            <a:endParaRPr sz="1600">
              <a:solidFill>
                <a:srgbClr val="000000"/>
              </a:solidFill>
            </a:endParaRPr>
          </a:p>
        </p:txBody>
      </p:sp>
      <p:cxnSp>
        <p:nvCxnSpPr>
          <p:cNvPr id="514" name="Google Shape;514;p25"/>
          <p:cNvCxnSpPr/>
          <p:nvPr/>
        </p:nvCxnSpPr>
        <p:spPr>
          <a:xfrm flipH="1">
            <a:off x="3293350" y="3215775"/>
            <a:ext cx="6000" cy="4500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15" name="Google Shape;515;p25"/>
          <p:cNvSpPr/>
          <p:nvPr/>
        </p:nvSpPr>
        <p:spPr>
          <a:xfrm>
            <a:off x="1424168" y="2509919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5"/>
          <p:cNvSpPr/>
          <p:nvPr/>
        </p:nvSpPr>
        <p:spPr>
          <a:xfrm>
            <a:off x="1424168" y="2777406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1424168" y="3044893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1424168" y="3246793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9" name="Google Shape;519;p25"/>
          <p:cNvCxnSpPr>
            <a:endCxn id="505" idx="2"/>
          </p:cNvCxnSpPr>
          <p:nvPr/>
        </p:nvCxnSpPr>
        <p:spPr>
          <a:xfrm rot="10800000" flipH="1">
            <a:off x="1510008" y="1236091"/>
            <a:ext cx="1489800" cy="509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0" name="Google Shape;520;p25"/>
          <p:cNvCxnSpPr>
            <a:stCxn id="488" idx="5"/>
            <a:endCxn id="507" idx="2"/>
          </p:cNvCxnSpPr>
          <p:nvPr/>
        </p:nvCxnSpPr>
        <p:spPr>
          <a:xfrm>
            <a:off x="1492026" y="1765827"/>
            <a:ext cx="1507800" cy="281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1" name="Google Shape;521;p25"/>
          <p:cNvCxnSpPr>
            <a:stCxn id="488" idx="5"/>
            <a:endCxn id="508" idx="2"/>
          </p:cNvCxnSpPr>
          <p:nvPr/>
        </p:nvCxnSpPr>
        <p:spPr>
          <a:xfrm>
            <a:off x="1492026" y="1765827"/>
            <a:ext cx="1507800" cy="1018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2" name="Google Shape;522;p25"/>
          <p:cNvCxnSpPr>
            <a:stCxn id="488" idx="5"/>
            <a:endCxn id="509" idx="2"/>
          </p:cNvCxnSpPr>
          <p:nvPr/>
        </p:nvCxnSpPr>
        <p:spPr>
          <a:xfrm>
            <a:off x="1492026" y="1765827"/>
            <a:ext cx="1507800" cy="225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3" name="Google Shape;523;p25"/>
          <p:cNvCxnSpPr>
            <a:stCxn id="489" idx="5"/>
            <a:endCxn id="505" idx="2"/>
          </p:cNvCxnSpPr>
          <p:nvPr/>
        </p:nvCxnSpPr>
        <p:spPr>
          <a:xfrm rot="10800000" flipH="1">
            <a:off x="1492026" y="1236214"/>
            <a:ext cx="1507800" cy="79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4" name="Google Shape;524;p25"/>
          <p:cNvCxnSpPr>
            <a:stCxn id="489" idx="5"/>
            <a:endCxn id="508" idx="2"/>
          </p:cNvCxnSpPr>
          <p:nvPr/>
        </p:nvCxnSpPr>
        <p:spPr>
          <a:xfrm>
            <a:off x="1492026" y="2033314"/>
            <a:ext cx="1507800" cy="75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5" name="Google Shape;525;p25"/>
          <p:cNvCxnSpPr>
            <a:stCxn id="489" idx="6"/>
            <a:endCxn id="507" idx="2"/>
          </p:cNvCxnSpPr>
          <p:nvPr/>
        </p:nvCxnSpPr>
        <p:spPr>
          <a:xfrm>
            <a:off x="1503668" y="2009131"/>
            <a:ext cx="1496100" cy="38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6" name="Google Shape;526;p25"/>
          <p:cNvCxnSpPr>
            <a:stCxn id="489" idx="6"/>
            <a:endCxn id="509" idx="2"/>
          </p:cNvCxnSpPr>
          <p:nvPr/>
        </p:nvCxnSpPr>
        <p:spPr>
          <a:xfrm>
            <a:off x="1503668" y="2009131"/>
            <a:ext cx="1496100" cy="2010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7" name="Google Shape;527;p25"/>
          <p:cNvCxnSpPr>
            <a:stCxn id="490" idx="4"/>
            <a:endCxn id="505" idx="2"/>
          </p:cNvCxnSpPr>
          <p:nvPr/>
        </p:nvCxnSpPr>
        <p:spPr>
          <a:xfrm rot="10800000" flipH="1">
            <a:off x="1463918" y="1236218"/>
            <a:ext cx="1536000" cy="1074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8" name="Google Shape;528;p25"/>
          <p:cNvCxnSpPr>
            <a:stCxn id="490" idx="6"/>
            <a:endCxn id="507" idx="2"/>
          </p:cNvCxnSpPr>
          <p:nvPr/>
        </p:nvCxnSpPr>
        <p:spPr>
          <a:xfrm rot="10800000" flipH="1">
            <a:off x="1503668" y="2047418"/>
            <a:ext cx="1496100" cy="22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9" name="Google Shape;529;p25"/>
          <p:cNvCxnSpPr>
            <a:stCxn id="490" idx="6"/>
            <a:endCxn id="508" idx="2"/>
          </p:cNvCxnSpPr>
          <p:nvPr/>
        </p:nvCxnSpPr>
        <p:spPr>
          <a:xfrm>
            <a:off x="1503668" y="2276618"/>
            <a:ext cx="1496100" cy="507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0" name="Google Shape;530;p25"/>
          <p:cNvCxnSpPr>
            <a:stCxn id="490" idx="5"/>
            <a:endCxn id="509" idx="2"/>
          </p:cNvCxnSpPr>
          <p:nvPr/>
        </p:nvCxnSpPr>
        <p:spPr>
          <a:xfrm>
            <a:off x="1492026" y="2300801"/>
            <a:ext cx="1507800" cy="1719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1" name="Google Shape;531;p25"/>
          <p:cNvCxnSpPr>
            <a:stCxn id="515" idx="4"/>
            <a:endCxn id="505" idx="2"/>
          </p:cNvCxnSpPr>
          <p:nvPr/>
        </p:nvCxnSpPr>
        <p:spPr>
          <a:xfrm rot="10800000" flipH="1">
            <a:off x="1463918" y="1236119"/>
            <a:ext cx="1536000" cy="1342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2" name="Google Shape;532;p25"/>
          <p:cNvCxnSpPr>
            <a:stCxn id="515" idx="5"/>
            <a:endCxn id="507" idx="2"/>
          </p:cNvCxnSpPr>
          <p:nvPr/>
        </p:nvCxnSpPr>
        <p:spPr>
          <a:xfrm rot="10800000" flipH="1">
            <a:off x="1492026" y="2047502"/>
            <a:ext cx="1507800" cy="520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3" name="Google Shape;533;p25"/>
          <p:cNvCxnSpPr>
            <a:stCxn id="515" idx="6"/>
            <a:endCxn id="508" idx="2"/>
          </p:cNvCxnSpPr>
          <p:nvPr/>
        </p:nvCxnSpPr>
        <p:spPr>
          <a:xfrm>
            <a:off x="1503668" y="2544119"/>
            <a:ext cx="1496100" cy="240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4" name="Google Shape;534;p25"/>
          <p:cNvCxnSpPr>
            <a:stCxn id="515" idx="5"/>
            <a:endCxn id="509" idx="2"/>
          </p:cNvCxnSpPr>
          <p:nvPr/>
        </p:nvCxnSpPr>
        <p:spPr>
          <a:xfrm>
            <a:off x="1492026" y="2568302"/>
            <a:ext cx="1507800" cy="1451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5" name="Google Shape;535;p25"/>
          <p:cNvCxnSpPr>
            <a:stCxn id="516" idx="5"/>
            <a:endCxn id="505" idx="2"/>
          </p:cNvCxnSpPr>
          <p:nvPr/>
        </p:nvCxnSpPr>
        <p:spPr>
          <a:xfrm rot="10800000" flipH="1">
            <a:off x="1492026" y="1236189"/>
            <a:ext cx="1507800" cy="1599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6" name="Google Shape;536;p25"/>
          <p:cNvCxnSpPr>
            <a:stCxn id="516" idx="6"/>
            <a:endCxn id="507" idx="2"/>
          </p:cNvCxnSpPr>
          <p:nvPr/>
        </p:nvCxnSpPr>
        <p:spPr>
          <a:xfrm rot="10800000" flipH="1">
            <a:off x="1503668" y="2047506"/>
            <a:ext cx="1496100" cy="76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7" name="Google Shape;537;p25"/>
          <p:cNvCxnSpPr>
            <a:stCxn id="516" idx="5"/>
            <a:endCxn id="508" idx="2"/>
          </p:cNvCxnSpPr>
          <p:nvPr/>
        </p:nvCxnSpPr>
        <p:spPr>
          <a:xfrm rot="10800000" flipH="1">
            <a:off x="1492026" y="2784489"/>
            <a:ext cx="1507800" cy="5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8" name="Google Shape;538;p25"/>
          <p:cNvCxnSpPr>
            <a:stCxn id="516" idx="5"/>
            <a:endCxn id="509" idx="2"/>
          </p:cNvCxnSpPr>
          <p:nvPr/>
        </p:nvCxnSpPr>
        <p:spPr>
          <a:xfrm>
            <a:off x="1492026" y="2835789"/>
            <a:ext cx="1507800" cy="1184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9" name="Google Shape;539;p25"/>
          <p:cNvCxnSpPr>
            <a:stCxn id="517" idx="0"/>
            <a:endCxn id="508" idx="2"/>
          </p:cNvCxnSpPr>
          <p:nvPr/>
        </p:nvCxnSpPr>
        <p:spPr>
          <a:xfrm rot="10800000" flipH="1">
            <a:off x="1463918" y="2784493"/>
            <a:ext cx="1536000" cy="260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0" name="Google Shape;540;p25"/>
          <p:cNvCxnSpPr>
            <a:stCxn id="517" idx="5"/>
            <a:endCxn id="507" idx="2"/>
          </p:cNvCxnSpPr>
          <p:nvPr/>
        </p:nvCxnSpPr>
        <p:spPr>
          <a:xfrm rot="10800000" flipH="1">
            <a:off x="1492026" y="2047276"/>
            <a:ext cx="1507800" cy="1056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1" name="Google Shape;541;p25"/>
          <p:cNvCxnSpPr>
            <a:stCxn id="517" idx="6"/>
            <a:endCxn id="508" idx="2"/>
          </p:cNvCxnSpPr>
          <p:nvPr/>
        </p:nvCxnSpPr>
        <p:spPr>
          <a:xfrm rot="10800000" flipH="1">
            <a:off x="1503668" y="2784493"/>
            <a:ext cx="1496100" cy="294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2" name="Google Shape;542;p25"/>
          <p:cNvCxnSpPr>
            <a:stCxn id="517" idx="5"/>
            <a:endCxn id="509" idx="2"/>
          </p:cNvCxnSpPr>
          <p:nvPr/>
        </p:nvCxnSpPr>
        <p:spPr>
          <a:xfrm>
            <a:off x="1492026" y="3103276"/>
            <a:ext cx="1507800" cy="916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3" name="Google Shape;543;p25"/>
          <p:cNvCxnSpPr>
            <a:stCxn id="518" idx="5"/>
            <a:endCxn id="505" idx="2"/>
          </p:cNvCxnSpPr>
          <p:nvPr/>
        </p:nvCxnSpPr>
        <p:spPr>
          <a:xfrm rot="10800000" flipH="1">
            <a:off x="1492026" y="1236076"/>
            <a:ext cx="1507800" cy="2069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4" name="Google Shape;544;p25"/>
          <p:cNvCxnSpPr>
            <a:stCxn id="518" idx="5"/>
            <a:endCxn id="507" idx="2"/>
          </p:cNvCxnSpPr>
          <p:nvPr/>
        </p:nvCxnSpPr>
        <p:spPr>
          <a:xfrm rot="10800000" flipH="1">
            <a:off x="1492026" y="2047276"/>
            <a:ext cx="1507800" cy="1257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5" name="Google Shape;545;p25"/>
          <p:cNvCxnSpPr>
            <a:stCxn id="518" idx="5"/>
            <a:endCxn id="508" idx="2"/>
          </p:cNvCxnSpPr>
          <p:nvPr/>
        </p:nvCxnSpPr>
        <p:spPr>
          <a:xfrm rot="10800000" flipH="1">
            <a:off x="1492026" y="2784676"/>
            <a:ext cx="1507800" cy="520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6" name="Google Shape;546;p25"/>
          <p:cNvCxnSpPr>
            <a:stCxn id="518" idx="5"/>
            <a:endCxn id="509" idx="2"/>
          </p:cNvCxnSpPr>
          <p:nvPr/>
        </p:nvCxnSpPr>
        <p:spPr>
          <a:xfrm>
            <a:off x="1492026" y="3305176"/>
            <a:ext cx="1507800" cy="714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7" name="Google Shape;547;p25"/>
          <p:cNvCxnSpPr>
            <a:stCxn id="505" idx="6"/>
            <a:endCxn id="510" idx="2"/>
          </p:cNvCxnSpPr>
          <p:nvPr/>
        </p:nvCxnSpPr>
        <p:spPr>
          <a:xfrm>
            <a:off x="3592908" y="1236091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8" name="Google Shape;548;p25"/>
          <p:cNvCxnSpPr>
            <a:stCxn id="505" idx="6"/>
            <a:endCxn id="511" idx="2"/>
          </p:cNvCxnSpPr>
          <p:nvPr/>
        </p:nvCxnSpPr>
        <p:spPr>
          <a:xfrm>
            <a:off x="3592908" y="1236091"/>
            <a:ext cx="750300" cy="1575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9" name="Google Shape;549;p25"/>
          <p:cNvCxnSpPr>
            <a:stCxn id="505" idx="6"/>
            <a:endCxn id="512" idx="2"/>
          </p:cNvCxnSpPr>
          <p:nvPr/>
        </p:nvCxnSpPr>
        <p:spPr>
          <a:xfrm>
            <a:off x="3592908" y="1236091"/>
            <a:ext cx="750300" cy="2784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0" name="Google Shape;550;p25"/>
          <p:cNvCxnSpPr>
            <a:stCxn id="507" idx="6"/>
            <a:endCxn id="506" idx="2"/>
          </p:cNvCxnSpPr>
          <p:nvPr/>
        </p:nvCxnSpPr>
        <p:spPr>
          <a:xfrm rot="10800000" flipH="1">
            <a:off x="3592908" y="1236213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1" name="Google Shape;551;p25"/>
          <p:cNvCxnSpPr>
            <a:stCxn id="507" idx="6"/>
            <a:endCxn id="510" idx="2"/>
          </p:cNvCxnSpPr>
          <p:nvPr/>
        </p:nvCxnSpPr>
        <p:spPr>
          <a:xfrm>
            <a:off x="3592908" y="2047413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2" name="Google Shape;552;p25"/>
          <p:cNvCxnSpPr>
            <a:stCxn id="507" idx="6"/>
            <a:endCxn id="511" idx="2"/>
          </p:cNvCxnSpPr>
          <p:nvPr/>
        </p:nvCxnSpPr>
        <p:spPr>
          <a:xfrm>
            <a:off x="3592908" y="2047413"/>
            <a:ext cx="750300" cy="76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3" name="Google Shape;553;p25"/>
          <p:cNvCxnSpPr>
            <a:stCxn id="507" idx="6"/>
            <a:endCxn id="512" idx="2"/>
          </p:cNvCxnSpPr>
          <p:nvPr/>
        </p:nvCxnSpPr>
        <p:spPr>
          <a:xfrm>
            <a:off x="3592908" y="2047413"/>
            <a:ext cx="750300" cy="1972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4" name="Google Shape;554;p25"/>
          <p:cNvCxnSpPr>
            <a:stCxn id="508" idx="6"/>
            <a:endCxn id="506" idx="2"/>
          </p:cNvCxnSpPr>
          <p:nvPr/>
        </p:nvCxnSpPr>
        <p:spPr>
          <a:xfrm rot="10800000" flipH="1">
            <a:off x="3592908" y="1236236"/>
            <a:ext cx="750300" cy="154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5" name="Google Shape;555;p25"/>
          <p:cNvCxnSpPr>
            <a:stCxn id="508" idx="6"/>
            <a:endCxn id="510" idx="2"/>
          </p:cNvCxnSpPr>
          <p:nvPr/>
        </p:nvCxnSpPr>
        <p:spPr>
          <a:xfrm rot="10800000" flipH="1">
            <a:off x="3592908" y="2047436"/>
            <a:ext cx="750300" cy="73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6" name="Google Shape;556;p25"/>
          <p:cNvCxnSpPr>
            <a:stCxn id="508" idx="6"/>
            <a:endCxn id="511" idx="2"/>
          </p:cNvCxnSpPr>
          <p:nvPr/>
        </p:nvCxnSpPr>
        <p:spPr>
          <a:xfrm>
            <a:off x="3592908" y="2784536"/>
            <a:ext cx="750300" cy="27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7" name="Google Shape;557;p25"/>
          <p:cNvCxnSpPr>
            <a:stCxn id="508" idx="6"/>
            <a:endCxn id="512" idx="2"/>
          </p:cNvCxnSpPr>
          <p:nvPr/>
        </p:nvCxnSpPr>
        <p:spPr>
          <a:xfrm>
            <a:off x="3592908" y="2784536"/>
            <a:ext cx="750300" cy="123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8" name="Google Shape;558;p25"/>
          <p:cNvCxnSpPr>
            <a:endCxn id="506" idx="2"/>
          </p:cNvCxnSpPr>
          <p:nvPr/>
        </p:nvCxnSpPr>
        <p:spPr>
          <a:xfrm rot="10800000" flipH="1">
            <a:off x="3592808" y="1236091"/>
            <a:ext cx="750300" cy="2819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59" name="Google Shape;559;p25"/>
          <p:cNvCxnSpPr>
            <a:stCxn id="509" idx="6"/>
            <a:endCxn id="510" idx="2"/>
          </p:cNvCxnSpPr>
          <p:nvPr/>
        </p:nvCxnSpPr>
        <p:spPr>
          <a:xfrm rot="10800000" flipH="1">
            <a:off x="3586908" y="2047284"/>
            <a:ext cx="756300" cy="1972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0" name="Google Shape;560;p25"/>
          <p:cNvCxnSpPr>
            <a:stCxn id="509" idx="6"/>
            <a:endCxn id="511" idx="2"/>
          </p:cNvCxnSpPr>
          <p:nvPr/>
        </p:nvCxnSpPr>
        <p:spPr>
          <a:xfrm rot="10800000" flipH="1">
            <a:off x="3586908" y="2811684"/>
            <a:ext cx="756300" cy="1208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1" name="Google Shape;561;p25"/>
          <p:cNvCxnSpPr>
            <a:stCxn id="509" idx="6"/>
            <a:endCxn id="512" idx="2"/>
          </p:cNvCxnSpPr>
          <p:nvPr/>
        </p:nvCxnSpPr>
        <p:spPr>
          <a:xfrm>
            <a:off x="3586908" y="4020084"/>
            <a:ext cx="756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2" name="Google Shape;562;p25"/>
          <p:cNvCxnSpPr/>
          <p:nvPr/>
        </p:nvCxnSpPr>
        <p:spPr>
          <a:xfrm>
            <a:off x="4936408" y="1218391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3" name="Google Shape;563;p25"/>
          <p:cNvCxnSpPr/>
          <p:nvPr/>
        </p:nvCxnSpPr>
        <p:spPr>
          <a:xfrm>
            <a:off x="4936408" y="1218391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4" name="Google Shape;564;p25"/>
          <p:cNvCxnSpPr/>
          <p:nvPr/>
        </p:nvCxnSpPr>
        <p:spPr>
          <a:xfrm>
            <a:off x="4936408" y="1218391"/>
            <a:ext cx="750300" cy="1575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5" name="Google Shape;565;p25"/>
          <p:cNvCxnSpPr/>
          <p:nvPr/>
        </p:nvCxnSpPr>
        <p:spPr>
          <a:xfrm>
            <a:off x="4936408" y="1218391"/>
            <a:ext cx="750300" cy="2784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6" name="Google Shape;566;p25"/>
          <p:cNvCxnSpPr/>
          <p:nvPr/>
        </p:nvCxnSpPr>
        <p:spPr>
          <a:xfrm rot="10800000" flipH="1">
            <a:off x="4936408" y="1218513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7" name="Google Shape;567;p25"/>
          <p:cNvCxnSpPr/>
          <p:nvPr/>
        </p:nvCxnSpPr>
        <p:spPr>
          <a:xfrm>
            <a:off x="4936408" y="2029713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8" name="Google Shape;568;p25"/>
          <p:cNvCxnSpPr/>
          <p:nvPr/>
        </p:nvCxnSpPr>
        <p:spPr>
          <a:xfrm>
            <a:off x="4936408" y="2029713"/>
            <a:ext cx="750300" cy="76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69" name="Google Shape;569;p25"/>
          <p:cNvCxnSpPr/>
          <p:nvPr/>
        </p:nvCxnSpPr>
        <p:spPr>
          <a:xfrm>
            <a:off x="4936408" y="2029713"/>
            <a:ext cx="750300" cy="1972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0" name="Google Shape;570;p25"/>
          <p:cNvCxnSpPr/>
          <p:nvPr/>
        </p:nvCxnSpPr>
        <p:spPr>
          <a:xfrm rot="10800000" flipH="1">
            <a:off x="4936408" y="1218536"/>
            <a:ext cx="750300" cy="154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1" name="Google Shape;571;p25"/>
          <p:cNvCxnSpPr/>
          <p:nvPr/>
        </p:nvCxnSpPr>
        <p:spPr>
          <a:xfrm rot="10800000" flipH="1">
            <a:off x="4936408" y="2029736"/>
            <a:ext cx="750300" cy="73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2" name="Google Shape;572;p25"/>
          <p:cNvCxnSpPr/>
          <p:nvPr/>
        </p:nvCxnSpPr>
        <p:spPr>
          <a:xfrm>
            <a:off x="4936408" y="2766836"/>
            <a:ext cx="750300" cy="27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3" name="Google Shape;573;p25"/>
          <p:cNvCxnSpPr/>
          <p:nvPr/>
        </p:nvCxnSpPr>
        <p:spPr>
          <a:xfrm>
            <a:off x="4936408" y="2766836"/>
            <a:ext cx="750300" cy="1235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4" name="Google Shape;574;p25"/>
          <p:cNvCxnSpPr/>
          <p:nvPr/>
        </p:nvCxnSpPr>
        <p:spPr>
          <a:xfrm rot="10800000" flipH="1">
            <a:off x="4936308" y="1218391"/>
            <a:ext cx="750300" cy="2819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5" name="Google Shape;575;p25"/>
          <p:cNvCxnSpPr/>
          <p:nvPr/>
        </p:nvCxnSpPr>
        <p:spPr>
          <a:xfrm rot="10800000" flipH="1">
            <a:off x="4936408" y="2029584"/>
            <a:ext cx="750300" cy="1972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6" name="Google Shape;576;p25"/>
          <p:cNvCxnSpPr/>
          <p:nvPr/>
        </p:nvCxnSpPr>
        <p:spPr>
          <a:xfrm rot="10800000" flipH="1">
            <a:off x="4936408" y="2793984"/>
            <a:ext cx="750300" cy="1208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77" name="Google Shape;577;p25"/>
          <p:cNvCxnSpPr/>
          <p:nvPr/>
        </p:nvCxnSpPr>
        <p:spPr>
          <a:xfrm>
            <a:off x="4936408" y="4002384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8" name="Google Shape;578;p25"/>
          <p:cNvSpPr txBox="1"/>
          <p:nvPr/>
        </p:nvSpPr>
        <p:spPr>
          <a:xfrm>
            <a:off x="4183347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[2]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79" name="Google Shape;579;p25"/>
          <p:cNvCxnSpPr>
            <a:stCxn id="513" idx="6"/>
            <a:endCxn id="491" idx="2"/>
          </p:cNvCxnSpPr>
          <p:nvPr/>
        </p:nvCxnSpPr>
        <p:spPr>
          <a:xfrm rot="10800000" flipH="1">
            <a:off x="6279996" y="2411761"/>
            <a:ext cx="995700" cy="372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0" name="Google Shape;580;p25"/>
          <p:cNvSpPr txBox="1"/>
          <p:nvPr/>
        </p:nvSpPr>
        <p:spPr>
          <a:xfrm>
            <a:off x="7088922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[4]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81" name="Google Shape;581;p25"/>
          <p:cNvCxnSpPr/>
          <p:nvPr/>
        </p:nvCxnSpPr>
        <p:spPr>
          <a:xfrm flipH="1">
            <a:off x="4636700" y="3215775"/>
            <a:ext cx="6000" cy="4500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82" name="Google Shape;582;p25"/>
          <p:cNvCxnSpPr/>
          <p:nvPr/>
        </p:nvCxnSpPr>
        <p:spPr>
          <a:xfrm flipH="1">
            <a:off x="5980300" y="3215763"/>
            <a:ext cx="6000" cy="4500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6"/>
          <p:cNvSpPr txBox="1"/>
          <p:nvPr/>
        </p:nvSpPr>
        <p:spPr>
          <a:xfrm>
            <a:off x="499792" y="927225"/>
            <a:ext cx="1398600" cy="376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Input Layer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8" name="Google Shape;588;p26"/>
          <p:cNvSpPr txBox="1"/>
          <p:nvPr/>
        </p:nvSpPr>
        <p:spPr>
          <a:xfrm>
            <a:off x="3962851" y="316125"/>
            <a:ext cx="1353600" cy="376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Hidden Layers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9" name="Google Shape;589;p26"/>
          <p:cNvSpPr txBox="1"/>
          <p:nvPr/>
        </p:nvSpPr>
        <p:spPr>
          <a:xfrm>
            <a:off x="6935622" y="927225"/>
            <a:ext cx="1219200" cy="376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Output Layer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0" name="Google Shape;590;p26"/>
          <p:cNvSpPr txBox="1"/>
          <p:nvPr/>
        </p:nvSpPr>
        <p:spPr>
          <a:xfrm>
            <a:off x="1007628" y="3844100"/>
            <a:ext cx="912600" cy="37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X = A</a:t>
            </a:r>
            <a:r>
              <a:rPr lang="en" baseline="30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[0]</a:t>
            </a:r>
            <a:endParaRPr baseline="30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1" name="Google Shape;591;p26"/>
          <p:cNvSpPr/>
          <p:nvPr/>
        </p:nvSpPr>
        <p:spPr>
          <a:xfrm>
            <a:off x="1424168" y="1707444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26"/>
          <p:cNvSpPr/>
          <p:nvPr/>
        </p:nvSpPr>
        <p:spPr>
          <a:xfrm>
            <a:off x="1424168" y="1974931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26"/>
          <p:cNvSpPr/>
          <p:nvPr/>
        </p:nvSpPr>
        <p:spPr>
          <a:xfrm>
            <a:off x="1424168" y="2242418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26"/>
          <p:cNvSpPr/>
          <p:nvPr/>
        </p:nvSpPr>
        <p:spPr>
          <a:xfrm>
            <a:off x="7275822" y="2132926"/>
            <a:ext cx="538800" cy="557700"/>
          </a:xfrm>
          <a:prstGeom prst="ellipse">
            <a:avLst/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F4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F4CCCC"/>
                </a:solidFill>
              </a:rPr>
              <a:t>a</a:t>
            </a:r>
            <a:r>
              <a:rPr lang="en" sz="1100" baseline="30000">
                <a:solidFill>
                  <a:srgbClr val="F4CCCC"/>
                </a:solidFill>
              </a:rPr>
              <a:t>[4]</a:t>
            </a:r>
            <a:endParaRPr sz="1600">
              <a:solidFill>
                <a:srgbClr val="F4CCCC"/>
              </a:solidFill>
            </a:endParaRPr>
          </a:p>
        </p:txBody>
      </p:sp>
      <p:cxnSp>
        <p:nvCxnSpPr>
          <p:cNvPr id="595" name="Google Shape;595;p26"/>
          <p:cNvCxnSpPr>
            <a:stCxn id="594" idx="6"/>
            <a:endCxn id="596" idx="1"/>
          </p:cNvCxnSpPr>
          <p:nvPr/>
        </p:nvCxnSpPr>
        <p:spPr>
          <a:xfrm rot="10800000" flipH="1">
            <a:off x="7814622" y="2398276"/>
            <a:ext cx="435900" cy="13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7" name="Google Shape;597;p26"/>
          <p:cNvSpPr txBox="1"/>
          <p:nvPr/>
        </p:nvSpPr>
        <p:spPr>
          <a:xfrm>
            <a:off x="2840047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[1]</a:t>
            </a:r>
            <a:endParaRPr baseline="30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8" name="Google Shape;598;p26"/>
          <p:cNvSpPr txBox="1"/>
          <p:nvPr/>
        </p:nvSpPr>
        <p:spPr>
          <a:xfrm>
            <a:off x="5526647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[3]</a:t>
            </a:r>
            <a:endParaRPr baseline="30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99" name="Google Shape;599;p26"/>
          <p:cNvSpPr/>
          <p:nvPr/>
        </p:nvSpPr>
        <p:spPr>
          <a:xfrm>
            <a:off x="1025558" y="1495876"/>
            <a:ext cx="347100" cy="19710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26"/>
          <p:cNvSpPr txBox="1"/>
          <p:nvPr/>
        </p:nvSpPr>
        <p:spPr>
          <a:xfrm>
            <a:off x="441325" y="2293275"/>
            <a:ext cx="452100" cy="37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200" b="1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01" name="Google Shape;601;p26"/>
          <p:cNvCxnSpPr>
            <a:stCxn id="602" idx="6"/>
            <a:endCxn id="594" idx="2"/>
          </p:cNvCxnSpPr>
          <p:nvPr/>
        </p:nvCxnSpPr>
        <p:spPr>
          <a:xfrm rot="10800000" flipH="1">
            <a:off x="6280008" y="2411784"/>
            <a:ext cx="995700" cy="1590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3" name="Google Shape;603;p26"/>
          <p:cNvCxnSpPr>
            <a:stCxn id="604" idx="6"/>
            <a:endCxn id="594" idx="2"/>
          </p:cNvCxnSpPr>
          <p:nvPr/>
        </p:nvCxnSpPr>
        <p:spPr>
          <a:xfrm>
            <a:off x="6280008" y="2010363"/>
            <a:ext cx="995700" cy="401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5" name="Google Shape;605;p26"/>
          <p:cNvCxnSpPr>
            <a:stCxn id="606" idx="6"/>
            <a:endCxn id="594" idx="2"/>
          </p:cNvCxnSpPr>
          <p:nvPr/>
        </p:nvCxnSpPr>
        <p:spPr>
          <a:xfrm>
            <a:off x="6280008" y="1236091"/>
            <a:ext cx="995700" cy="1175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07" name="Google Shape;607;p26"/>
          <p:cNvCxnSpPr>
            <a:stCxn id="608" idx="6"/>
            <a:endCxn id="609" idx="2"/>
          </p:cNvCxnSpPr>
          <p:nvPr/>
        </p:nvCxnSpPr>
        <p:spPr>
          <a:xfrm>
            <a:off x="3592908" y="1236091"/>
            <a:ext cx="750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6" name="Google Shape;596;p26"/>
          <p:cNvSpPr txBox="1"/>
          <p:nvPr/>
        </p:nvSpPr>
        <p:spPr>
          <a:xfrm>
            <a:off x="8250575" y="2210175"/>
            <a:ext cx="452100" cy="37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Ŷ</a:t>
            </a:r>
            <a:endParaRPr sz="1200" b="1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8" name="Google Shape;608;p26"/>
          <p:cNvSpPr/>
          <p:nvPr/>
        </p:nvSpPr>
        <p:spPr>
          <a:xfrm>
            <a:off x="2999808" y="930241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[1]</a:t>
            </a:r>
            <a:r>
              <a:rPr lang="en" sz="1100" baseline="-25000">
                <a:solidFill>
                  <a:srgbClr val="D9EAD3"/>
                </a:solidFill>
              </a:rPr>
              <a:t>1</a:t>
            </a:r>
            <a:endParaRPr sz="1200" baseline="-25000">
              <a:solidFill>
                <a:srgbClr val="D9EAD3"/>
              </a:solidFill>
            </a:endParaRPr>
          </a:p>
        </p:txBody>
      </p:sp>
      <p:sp>
        <p:nvSpPr>
          <p:cNvPr id="610" name="Google Shape;610;p26"/>
          <p:cNvSpPr/>
          <p:nvPr/>
        </p:nvSpPr>
        <p:spPr>
          <a:xfrm>
            <a:off x="2999808" y="1741563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[1]</a:t>
            </a:r>
            <a:r>
              <a:rPr lang="en" sz="1100" baseline="-25000">
                <a:solidFill>
                  <a:srgbClr val="D9EAD3"/>
                </a:solidFill>
              </a:rPr>
              <a:t>2</a:t>
            </a:r>
            <a:endParaRPr sz="1600">
              <a:solidFill>
                <a:srgbClr val="D9EAD3"/>
              </a:solidFill>
            </a:endParaRPr>
          </a:p>
        </p:txBody>
      </p:sp>
      <p:sp>
        <p:nvSpPr>
          <p:cNvPr id="611" name="Google Shape;611;p26"/>
          <p:cNvSpPr/>
          <p:nvPr/>
        </p:nvSpPr>
        <p:spPr>
          <a:xfrm>
            <a:off x="2999808" y="2478686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[1]</a:t>
            </a:r>
            <a:r>
              <a:rPr lang="en" sz="1100" baseline="-25000">
                <a:solidFill>
                  <a:srgbClr val="D9EAD3"/>
                </a:solidFill>
              </a:rPr>
              <a:t>3</a:t>
            </a:r>
            <a:endParaRPr sz="1600">
              <a:solidFill>
                <a:srgbClr val="D9EAD3"/>
              </a:solidFill>
            </a:endParaRPr>
          </a:p>
        </p:txBody>
      </p:sp>
      <p:sp>
        <p:nvSpPr>
          <p:cNvPr id="612" name="Google Shape;612;p26"/>
          <p:cNvSpPr/>
          <p:nvPr/>
        </p:nvSpPr>
        <p:spPr>
          <a:xfrm>
            <a:off x="2999808" y="3714234"/>
            <a:ext cx="587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[1]</a:t>
            </a:r>
            <a:r>
              <a:rPr lang="en" sz="1100" baseline="-25000">
                <a:solidFill>
                  <a:srgbClr val="D9EAD3"/>
                </a:solidFill>
              </a:rPr>
              <a:t>n</a:t>
            </a:r>
            <a:endParaRPr sz="1100">
              <a:solidFill>
                <a:srgbClr val="D9EAD3"/>
              </a:solidFill>
            </a:endParaRPr>
          </a:p>
        </p:txBody>
      </p:sp>
      <p:sp>
        <p:nvSpPr>
          <p:cNvPr id="609" name="Google Shape;609;p26"/>
          <p:cNvSpPr/>
          <p:nvPr/>
        </p:nvSpPr>
        <p:spPr>
          <a:xfrm>
            <a:off x="4343108" y="930241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[2]</a:t>
            </a:r>
            <a:r>
              <a:rPr lang="en" sz="1100" baseline="-25000">
                <a:solidFill>
                  <a:srgbClr val="D9EAD3"/>
                </a:solidFill>
              </a:rPr>
              <a:t>1</a:t>
            </a:r>
            <a:endParaRPr sz="1200" baseline="-25000">
              <a:solidFill>
                <a:srgbClr val="D9EAD3"/>
              </a:solidFill>
            </a:endParaRPr>
          </a:p>
        </p:txBody>
      </p:sp>
      <p:sp>
        <p:nvSpPr>
          <p:cNvPr id="613" name="Google Shape;613;p26"/>
          <p:cNvSpPr/>
          <p:nvPr/>
        </p:nvSpPr>
        <p:spPr>
          <a:xfrm>
            <a:off x="4343108" y="1741563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[2]</a:t>
            </a:r>
            <a:r>
              <a:rPr lang="en" sz="1100" baseline="-25000">
                <a:solidFill>
                  <a:srgbClr val="D9EAD3"/>
                </a:solidFill>
              </a:rPr>
              <a:t>2</a:t>
            </a:r>
            <a:endParaRPr sz="1600">
              <a:solidFill>
                <a:srgbClr val="D9EAD3"/>
              </a:solidFill>
            </a:endParaRPr>
          </a:p>
        </p:txBody>
      </p:sp>
      <p:sp>
        <p:nvSpPr>
          <p:cNvPr id="614" name="Google Shape;614;p26"/>
          <p:cNvSpPr/>
          <p:nvPr/>
        </p:nvSpPr>
        <p:spPr>
          <a:xfrm>
            <a:off x="4343108" y="2505761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[2]</a:t>
            </a:r>
            <a:r>
              <a:rPr lang="en" sz="1100" baseline="-25000">
                <a:solidFill>
                  <a:srgbClr val="D9EAD3"/>
                </a:solidFill>
              </a:rPr>
              <a:t>3</a:t>
            </a:r>
            <a:endParaRPr sz="1600">
              <a:solidFill>
                <a:srgbClr val="D9EAD3"/>
              </a:solidFill>
            </a:endParaRPr>
          </a:p>
        </p:txBody>
      </p:sp>
      <p:sp>
        <p:nvSpPr>
          <p:cNvPr id="615" name="Google Shape;615;p26"/>
          <p:cNvSpPr/>
          <p:nvPr/>
        </p:nvSpPr>
        <p:spPr>
          <a:xfrm>
            <a:off x="4343108" y="3714234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[2]</a:t>
            </a:r>
            <a:r>
              <a:rPr lang="en" sz="1100" baseline="-25000">
                <a:solidFill>
                  <a:srgbClr val="D9EAD3"/>
                </a:solidFill>
              </a:rPr>
              <a:t>n</a:t>
            </a:r>
            <a:endParaRPr sz="1600">
              <a:solidFill>
                <a:srgbClr val="D9EAD3"/>
              </a:solidFill>
            </a:endParaRPr>
          </a:p>
        </p:txBody>
      </p:sp>
      <p:sp>
        <p:nvSpPr>
          <p:cNvPr id="606" name="Google Shape;606;p26"/>
          <p:cNvSpPr/>
          <p:nvPr/>
        </p:nvSpPr>
        <p:spPr>
          <a:xfrm>
            <a:off x="5686908" y="930241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[3]</a:t>
            </a:r>
            <a:r>
              <a:rPr lang="en" sz="1100" baseline="-25000">
                <a:solidFill>
                  <a:srgbClr val="D9EAD3"/>
                </a:solidFill>
              </a:rPr>
              <a:t>1</a:t>
            </a:r>
            <a:endParaRPr sz="1200" baseline="-25000">
              <a:solidFill>
                <a:srgbClr val="D9EAD3"/>
              </a:solidFill>
            </a:endParaRPr>
          </a:p>
        </p:txBody>
      </p:sp>
      <p:sp>
        <p:nvSpPr>
          <p:cNvPr id="604" name="Google Shape;604;p26"/>
          <p:cNvSpPr/>
          <p:nvPr/>
        </p:nvSpPr>
        <p:spPr>
          <a:xfrm>
            <a:off x="5686908" y="1704513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[3]</a:t>
            </a:r>
            <a:r>
              <a:rPr lang="en" sz="1100" baseline="-25000">
                <a:solidFill>
                  <a:srgbClr val="D9EAD3"/>
                </a:solidFill>
              </a:rPr>
              <a:t>2</a:t>
            </a:r>
            <a:endParaRPr sz="1600">
              <a:solidFill>
                <a:srgbClr val="D9EAD3"/>
              </a:solidFill>
            </a:endParaRPr>
          </a:p>
        </p:txBody>
      </p:sp>
      <p:sp>
        <p:nvSpPr>
          <p:cNvPr id="616" name="Google Shape;616;p26"/>
          <p:cNvSpPr/>
          <p:nvPr/>
        </p:nvSpPr>
        <p:spPr>
          <a:xfrm>
            <a:off x="5686896" y="2478811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[3]</a:t>
            </a:r>
            <a:r>
              <a:rPr lang="en" sz="1100" baseline="-25000">
                <a:solidFill>
                  <a:srgbClr val="D9EAD3"/>
                </a:solidFill>
              </a:rPr>
              <a:t>3</a:t>
            </a:r>
            <a:endParaRPr sz="1600">
              <a:solidFill>
                <a:srgbClr val="D9EAD3"/>
              </a:solidFill>
            </a:endParaRPr>
          </a:p>
        </p:txBody>
      </p:sp>
      <p:sp>
        <p:nvSpPr>
          <p:cNvPr id="602" name="Google Shape;602;p26"/>
          <p:cNvSpPr/>
          <p:nvPr/>
        </p:nvSpPr>
        <p:spPr>
          <a:xfrm>
            <a:off x="5686908" y="3696534"/>
            <a:ext cx="593100" cy="6117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D9EAD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D9EAD3"/>
                </a:solidFill>
              </a:rPr>
              <a:t>a</a:t>
            </a:r>
            <a:r>
              <a:rPr lang="en" sz="1100" baseline="30000">
                <a:solidFill>
                  <a:srgbClr val="D9EAD3"/>
                </a:solidFill>
              </a:rPr>
              <a:t>[3]</a:t>
            </a:r>
            <a:r>
              <a:rPr lang="en" sz="1100" baseline="-25000">
                <a:solidFill>
                  <a:srgbClr val="D9EAD3"/>
                </a:solidFill>
              </a:rPr>
              <a:t>n</a:t>
            </a:r>
            <a:endParaRPr sz="1600">
              <a:solidFill>
                <a:srgbClr val="D9EAD3"/>
              </a:solidFill>
            </a:endParaRPr>
          </a:p>
        </p:txBody>
      </p:sp>
      <p:cxnSp>
        <p:nvCxnSpPr>
          <p:cNvPr id="617" name="Google Shape;617;p26"/>
          <p:cNvCxnSpPr/>
          <p:nvPr/>
        </p:nvCxnSpPr>
        <p:spPr>
          <a:xfrm flipH="1">
            <a:off x="3293350" y="3215775"/>
            <a:ext cx="6000" cy="450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18" name="Google Shape;618;p26"/>
          <p:cNvSpPr/>
          <p:nvPr/>
        </p:nvSpPr>
        <p:spPr>
          <a:xfrm>
            <a:off x="1424168" y="2509919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26"/>
          <p:cNvSpPr/>
          <p:nvPr/>
        </p:nvSpPr>
        <p:spPr>
          <a:xfrm>
            <a:off x="1424168" y="2777406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26"/>
          <p:cNvSpPr/>
          <p:nvPr/>
        </p:nvSpPr>
        <p:spPr>
          <a:xfrm>
            <a:off x="1424168" y="3044893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26"/>
          <p:cNvSpPr/>
          <p:nvPr/>
        </p:nvSpPr>
        <p:spPr>
          <a:xfrm>
            <a:off x="1424168" y="3246793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22" name="Google Shape;622;p26"/>
          <p:cNvCxnSpPr>
            <a:endCxn id="608" idx="2"/>
          </p:cNvCxnSpPr>
          <p:nvPr/>
        </p:nvCxnSpPr>
        <p:spPr>
          <a:xfrm rot="10800000" flipH="1">
            <a:off x="1510008" y="1236091"/>
            <a:ext cx="1489800" cy="509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3" name="Google Shape;623;p26"/>
          <p:cNvCxnSpPr>
            <a:stCxn id="591" idx="5"/>
            <a:endCxn id="610" idx="2"/>
          </p:cNvCxnSpPr>
          <p:nvPr/>
        </p:nvCxnSpPr>
        <p:spPr>
          <a:xfrm>
            <a:off x="1492026" y="1765827"/>
            <a:ext cx="1507800" cy="281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4" name="Google Shape;624;p26"/>
          <p:cNvCxnSpPr>
            <a:stCxn id="591" idx="5"/>
            <a:endCxn id="611" idx="2"/>
          </p:cNvCxnSpPr>
          <p:nvPr/>
        </p:nvCxnSpPr>
        <p:spPr>
          <a:xfrm>
            <a:off x="1492026" y="1765827"/>
            <a:ext cx="1507800" cy="10188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5" name="Google Shape;625;p26"/>
          <p:cNvCxnSpPr>
            <a:stCxn id="591" idx="5"/>
            <a:endCxn id="612" idx="2"/>
          </p:cNvCxnSpPr>
          <p:nvPr/>
        </p:nvCxnSpPr>
        <p:spPr>
          <a:xfrm>
            <a:off x="1492026" y="1765827"/>
            <a:ext cx="1507800" cy="22542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6" name="Google Shape;626;p26"/>
          <p:cNvCxnSpPr>
            <a:stCxn id="592" idx="5"/>
            <a:endCxn id="608" idx="2"/>
          </p:cNvCxnSpPr>
          <p:nvPr/>
        </p:nvCxnSpPr>
        <p:spPr>
          <a:xfrm rot="10800000" flipH="1">
            <a:off x="1492026" y="1236214"/>
            <a:ext cx="1507800" cy="797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7" name="Google Shape;627;p26"/>
          <p:cNvCxnSpPr>
            <a:stCxn id="592" idx="5"/>
            <a:endCxn id="611" idx="2"/>
          </p:cNvCxnSpPr>
          <p:nvPr/>
        </p:nvCxnSpPr>
        <p:spPr>
          <a:xfrm>
            <a:off x="1492026" y="2033314"/>
            <a:ext cx="1507800" cy="7512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8" name="Google Shape;628;p26"/>
          <p:cNvCxnSpPr>
            <a:stCxn id="592" idx="6"/>
            <a:endCxn id="610" idx="2"/>
          </p:cNvCxnSpPr>
          <p:nvPr/>
        </p:nvCxnSpPr>
        <p:spPr>
          <a:xfrm>
            <a:off x="1503668" y="2009131"/>
            <a:ext cx="1496100" cy="38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29" name="Google Shape;629;p26"/>
          <p:cNvCxnSpPr>
            <a:stCxn id="592" idx="6"/>
            <a:endCxn id="612" idx="2"/>
          </p:cNvCxnSpPr>
          <p:nvPr/>
        </p:nvCxnSpPr>
        <p:spPr>
          <a:xfrm>
            <a:off x="1503668" y="2009131"/>
            <a:ext cx="1496100" cy="2010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0" name="Google Shape;630;p26"/>
          <p:cNvCxnSpPr>
            <a:stCxn id="593" idx="4"/>
            <a:endCxn id="608" idx="2"/>
          </p:cNvCxnSpPr>
          <p:nvPr/>
        </p:nvCxnSpPr>
        <p:spPr>
          <a:xfrm rot="10800000" flipH="1">
            <a:off x="1463918" y="1236218"/>
            <a:ext cx="1536000" cy="1074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1" name="Google Shape;631;p26"/>
          <p:cNvCxnSpPr>
            <a:stCxn id="593" idx="6"/>
            <a:endCxn id="610" idx="2"/>
          </p:cNvCxnSpPr>
          <p:nvPr/>
        </p:nvCxnSpPr>
        <p:spPr>
          <a:xfrm rot="10800000" flipH="1">
            <a:off x="1503668" y="2047418"/>
            <a:ext cx="1496100" cy="2292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2" name="Google Shape;632;p26"/>
          <p:cNvCxnSpPr>
            <a:stCxn id="593" idx="6"/>
            <a:endCxn id="611" idx="2"/>
          </p:cNvCxnSpPr>
          <p:nvPr/>
        </p:nvCxnSpPr>
        <p:spPr>
          <a:xfrm>
            <a:off x="1503668" y="2276618"/>
            <a:ext cx="1496100" cy="507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3" name="Google Shape;633;p26"/>
          <p:cNvCxnSpPr>
            <a:stCxn id="593" idx="5"/>
            <a:endCxn id="612" idx="2"/>
          </p:cNvCxnSpPr>
          <p:nvPr/>
        </p:nvCxnSpPr>
        <p:spPr>
          <a:xfrm>
            <a:off x="1492026" y="2300801"/>
            <a:ext cx="1507800" cy="17193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4" name="Google Shape;634;p26"/>
          <p:cNvCxnSpPr>
            <a:stCxn id="618" idx="4"/>
            <a:endCxn id="608" idx="2"/>
          </p:cNvCxnSpPr>
          <p:nvPr/>
        </p:nvCxnSpPr>
        <p:spPr>
          <a:xfrm rot="10800000" flipH="1">
            <a:off x="1463918" y="1236119"/>
            <a:ext cx="1536000" cy="13422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5" name="Google Shape;635;p26"/>
          <p:cNvCxnSpPr>
            <a:stCxn id="618" idx="5"/>
            <a:endCxn id="610" idx="2"/>
          </p:cNvCxnSpPr>
          <p:nvPr/>
        </p:nvCxnSpPr>
        <p:spPr>
          <a:xfrm rot="10800000" flipH="1">
            <a:off x="1492026" y="2047502"/>
            <a:ext cx="1507800" cy="5208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6" name="Google Shape;636;p26"/>
          <p:cNvCxnSpPr>
            <a:stCxn id="618" idx="6"/>
            <a:endCxn id="611" idx="2"/>
          </p:cNvCxnSpPr>
          <p:nvPr/>
        </p:nvCxnSpPr>
        <p:spPr>
          <a:xfrm>
            <a:off x="1503668" y="2544119"/>
            <a:ext cx="1496100" cy="2403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7" name="Google Shape;637;p26"/>
          <p:cNvCxnSpPr>
            <a:stCxn id="618" idx="5"/>
            <a:endCxn id="612" idx="2"/>
          </p:cNvCxnSpPr>
          <p:nvPr/>
        </p:nvCxnSpPr>
        <p:spPr>
          <a:xfrm>
            <a:off x="1492026" y="2568302"/>
            <a:ext cx="1507800" cy="1451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8" name="Google Shape;638;p26"/>
          <p:cNvCxnSpPr>
            <a:stCxn id="619" idx="5"/>
            <a:endCxn id="608" idx="2"/>
          </p:cNvCxnSpPr>
          <p:nvPr/>
        </p:nvCxnSpPr>
        <p:spPr>
          <a:xfrm rot="10800000" flipH="1">
            <a:off x="1492026" y="1236189"/>
            <a:ext cx="1507800" cy="1599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39" name="Google Shape;639;p26"/>
          <p:cNvCxnSpPr>
            <a:stCxn id="619" idx="6"/>
            <a:endCxn id="610" idx="2"/>
          </p:cNvCxnSpPr>
          <p:nvPr/>
        </p:nvCxnSpPr>
        <p:spPr>
          <a:xfrm rot="10800000" flipH="1">
            <a:off x="1503668" y="2047506"/>
            <a:ext cx="1496100" cy="764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0" name="Google Shape;640;p26"/>
          <p:cNvCxnSpPr>
            <a:stCxn id="619" idx="5"/>
            <a:endCxn id="611" idx="2"/>
          </p:cNvCxnSpPr>
          <p:nvPr/>
        </p:nvCxnSpPr>
        <p:spPr>
          <a:xfrm rot="10800000" flipH="1">
            <a:off x="1492026" y="2784489"/>
            <a:ext cx="1507800" cy="513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1" name="Google Shape;641;p26"/>
          <p:cNvCxnSpPr>
            <a:stCxn id="619" idx="5"/>
            <a:endCxn id="612" idx="2"/>
          </p:cNvCxnSpPr>
          <p:nvPr/>
        </p:nvCxnSpPr>
        <p:spPr>
          <a:xfrm>
            <a:off x="1492026" y="2835789"/>
            <a:ext cx="1507800" cy="1184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2" name="Google Shape;642;p26"/>
          <p:cNvCxnSpPr>
            <a:stCxn id="620" idx="0"/>
            <a:endCxn id="611" idx="2"/>
          </p:cNvCxnSpPr>
          <p:nvPr/>
        </p:nvCxnSpPr>
        <p:spPr>
          <a:xfrm rot="10800000" flipH="1">
            <a:off x="1463918" y="2784493"/>
            <a:ext cx="1536000" cy="260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3" name="Google Shape;643;p26"/>
          <p:cNvCxnSpPr>
            <a:stCxn id="620" idx="5"/>
            <a:endCxn id="610" idx="2"/>
          </p:cNvCxnSpPr>
          <p:nvPr/>
        </p:nvCxnSpPr>
        <p:spPr>
          <a:xfrm rot="10800000" flipH="1">
            <a:off x="1492026" y="2047276"/>
            <a:ext cx="1507800" cy="1056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4" name="Google Shape;644;p26"/>
          <p:cNvCxnSpPr>
            <a:stCxn id="620" idx="6"/>
            <a:endCxn id="611" idx="2"/>
          </p:cNvCxnSpPr>
          <p:nvPr/>
        </p:nvCxnSpPr>
        <p:spPr>
          <a:xfrm rot="10800000" flipH="1">
            <a:off x="1503668" y="2784493"/>
            <a:ext cx="1496100" cy="294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5" name="Google Shape;645;p26"/>
          <p:cNvCxnSpPr>
            <a:stCxn id="620" idx="5"/>
            <a:endCxn id="612" idx="2"/>
          </p:cNvCxnSpPr>
          <p:nvPr/>
        </p:nvCxnSpPr>
        <p:spPr>
          <a:xfrm>
            <a:off x="1492026" y="3103276"/>
            <a:ext cx="1507800" cy="9168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6" name="Google Shape;646;p26"/>
          <p:cNvCxnSpPr>
            <a:stCxn id="621" idx="5"/>
            <a:endCxn id="608" idx="2"/>
          </p:cNvCxnSpPr>
          <p:nvPr/>
        </p:nvCxnSpPr>
        <p:spPr>
          <a:xfrm rot="10800000" flipH="1">
            <a:off x="1492026" y="1236076"/>
            <a:ext cx="1507800" cy="2069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7" name="Google Shape;647;p26"/>
          <p:cNvCxnSpPr>
            <a:stCxn id="621" idx="5"/>
            <a:endCxn id="610" idx="2"/>
          </p:cNvCxnSpPr>
          <p:nvPr/>
        </p:nvCxnSpPr>
        <p:spPr>
          <a:xfrm rot="10800000" flipH="1">
            <a:off x="1492026" y="2047276"/>
            <a:ext cx="1507800" cy="1257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8" name="Google Shape;648;p26"/>
          <p:cNvCxnSpPr>
            <a:stCxn id="621" idx="5"/>
            <a:endCxn id="611" idx="2"/>
          </p:cNvCxnSpPr>
          <p:nvPr/>
        </p:nvCxnSpPr>
        <p:spPr>
          <a:xfrm rot="10800000" flipH="1">
            <a:off x="1492026" y="2784676"/>
            <a:ext cx="1507800" cy="52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9" name="Google Shape;649;p26"/>
          <p:cNvCxnSpPr>
            <a:stCxn id="621" idx="5"/>
            <a:endCxn id="612" idx="2"/>
          </p:cNvCxnSpPr>
          <p:nvPr/>
        </p:nvCxnSpPr>
        <p:spPr>
          <a:xfrm>
            <a:off x="1492026" y="3305176"/>
            <a:ext cx="1507800" cy="714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0" name="Google Shape;650;p26"/>
          <p:cNvCxnSpPr>
            <a:stCxn id="608" idx="6"/>
            <a:endCxn id="613" idx="2"/>
          </p:cNvCxnSpPr>
          <p:nvPr/>
        </p:nvCxnSpPr>
        <p:spPr>
          <a:xfrm>
            <a:off x="3592908" y="1236091"/>
            <a:ext cx="750300" cy="8112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1" name="Google Shape;651;p26"/>
          <p:cNvCxnSpPr>
            <a:stCxn id="608" idx="6"/>
            <a:endCxn id="614" idx="2"/>
          </p:cNvCxnSpPr>
          <p:nvPr/>
        </p:nvCxnSpPr>
        <p:spPr>
          <a:xfrm>
            <a:off x="3592908" y="1236091"/>
            <a:ext cx="750300" cy="1575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2" name="Google Shape;652;p26"/>
          <p:cNvCxnSpPr>
            <a:stCxn id="608" idx="6"/>
            <a:endCxn id="615" idx="2"/>
          </p:cNvCxnSpPr>
          <p:nvPr/>
        </p:nvCxnSpPr>
        <p:spPr>
          <a:xfrm>
            <a:off x="3592908" y="1236091"/>
            <a:ext cx="750300" cy="27840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3" name="Google Shape;653;p26"/>
          <p:cNvCxnSpPr>
            <a:stCxn id="610" idx="6"/>
            <a:endCxn id="609" idx="2"/>
          </p:cNvCxnSpPr>
          <p:nvPr/>
        </p:nvCxnSpPr>
        <p:spPr>
          <a:xfrm rot="10800000" flipH="1">
            <a:off x="3592908" y="1236213"/>
            <a:ext cx="750300" cy="8112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4" name="Google Shape;654;p26"/>
          <p:cNvCxnSpPr>
            <a:stCxn id="610" idx="6"/>
            <a:endCxn id="613" idx="2"/>
          </p:cNvCxnSpPr>
          <p:nvPr/>
        </p:nvCxnSpPr>
        <p:spPr>
          <a:xfrm>
            <a:off x="3592908" y="2047413"/>
            <a:ext cx="750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5" name="Google Shape;655;p26"/>
          <p:cNvCxnSpPr>
            <a:stCxn id="610" idx="6"/>
            <a:endCxn id="614" idx="2"/>
          </p:cNvCxnSpPr>
          <p:nvPr/>
        </p:nvCxnSpPr>
        <p:spPr>
          <a:xfrm>
            <a:off x="3592908" y="2047413"/>
            <a:ext cx="750300" cy="7641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6" name="Google Shape;656;p26"/>
          <p:cNvCxnSpPr>
            <a:stCxn id="610" idx="6"/>
            <a:endCxn id="615" idx="2"/>
          </p:cNvCxnSpPr>
          <p:nvPr/>
        </p:nvCxnSpPr>
        <p:spPr>
          <a:xfrm>
            <a:off x="3592908" y="2047413"/>
            <a:ext cx="750300" cy="1972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7" name="Google Shape;657;p26"/>
          <p:cNvCxnSpPr>
            <a:stCxn id="611" idx="6"/>
            <a:endCxn id="609" idx="2"/>
          </p:cNvCxnSpPr>
          <p:nvPr/>
        </p:nvCxnSpPr>
        <p:spPr>
          <a:xfrm rot="10800000" flipH="1">
            <a:off x="3592908" y="1236236"/>
            <a:ext cx="750300" cy="15483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8" name="Google Shape;658;p26"/>
          <p:cNvCxnSpPr>
            <a:stCxn id="611" idx="6"/>
            <a:endCxn id="613" idx="2"/>
          </p:cNvCxnSpPr>
          <p:nvPr/>
        </p:nvCxnSpPr>
        <p:spPr>
          <a:xfrm rot="10800000" flipH="1">
            <a:off x="3592908" y="2047436"/>
            <a:ext cx="750300" cy="7371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59" name="Google Shape;659;p26"/>
          <p:cNvCxnSpPr>
            <a:stCxn id="611" idx="6"/>
            <a:endCxn id="614" idx="2"/>
          </p:cNvCxnSpPr>
          <p:nvPr/>
        </p:nvCxnSpPr>
        <p:spPr>
          <a:xfrm>
            <a:off x="3592908" y="2784536"/>
            <a:ext cx="750300" cy="270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0" name="Google Shape;660;p26"/>
          <p:cNvCxnSpPr>
            <a:stCxn id="611" idx="6"/>
            <a:endCxn id="615" idx="2"/>
          </p:cNvCxnSpPr>
          <p:nvPr/>
        </p:nvCxnSpPr>
        <p:spPr>
          <a:xfrm>
            <a:off x="3592908" y="2784536"/>
            <a:ext cx="750300" cy="12354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1" name="Google Shape;661;p26"/>
          <p:cNvCxnSpPr>
            <a:endCxn id="609" idx="2"/>
          </p:cNvCxnSpPr>
          <p:nvPr/>
        </p:nvCxnSpPr>
        <p:spPr>
          <a:xfrm rot="10800000" flipH="1">
            <a:off x="3592808" y="1236091"/>
            <a:ext cx="750300" cy="28194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2" name="Google Shape;662;p26"/>
          <p:cNvCxnSpPr>
            <a:stCxn id="612" idx="6"/>
            <a:endCxn id="613" idx="2"/>
          </p:cNvCxnSpPr>
          <p:nvPr/>
        </p:nvCxnSpPr>
        <p:spPr>
          <a:xfrm rot="10800000" flipH="1">
            <a:off x="3586908" y="2047284"/>
            <a:ext cx="756300" cy="19728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3" name="Google Shape;663;p26"/>
          <p:cNvCxnSpPr>
            <a:stCxn id="612" idx="6"/>
            <a:endCxn id="614" idx="2"/>
          </p:cNvCxnSpPr>
          <p:nvPr/>
        </p:nvCxnSpPr>
        <p:spPr>
          <a:xfrm rot="10800000" flipH="1">
            <a:off x="3586908" y="2811684"/>
            <a:ext cx="756300" cy="12084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4" name="Google Shape;664;p26"/>
          <p:cNvCxnSpPr>
            <a:stCxn id="612" idx="6"/>
            <a:endCxn id="615" idx="2"/>
          </p:cNvCxnSpPr>
          <p:nvPr/>
        </p:nvCxnSpPr>
        <p:spPr>
          <a:xfrm>
            <a:off x="3586908" y="4020084"/>
            <a:ext cx="75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5" name="Google Shape;665;p26"/>
          <p:cNvCxnSpPr/>
          <p:nvPr/>
        </p:nvCxnSpPr>
        <p:spPr>
          <a:xfrm>
            <a:off x="4936408" y="1218391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6" name="Google Shape;666;p26"/>
          <p:cNvCxnSpPr/>
          <p:nvPr/>
        </p:nvCxnSpPr>
        <p:spPr>
          <a:xfrm>
            <a:off x="4936408" y="1218391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7" name="Google Shape;667;p26"/>
          <p:cNvCxnSpPr/>
          <p:nvPr/>
        </p:nvCxnSpPr>
        <p:spPr>
          <a:xfrm>
            <a:off x="4936408" y="1218391"/>
            <a:ext cx="750300" cy="1575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8" name="Google Shape;668;p26"/>
          <p:cNvCxnSpPr/>
          <p:nvPr/>
        </p:nvCxnSpPr>
        <p:spPr>
          <a:xfrm>
            <a:off x="4936408" y="1218391"/>
            <a:ext cx="750300" cy="2784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69" name="Google Shape;669;p26"/>
          <p:cNvCxnSpPr/>
          <p:nvPr/>
        </p:nvCxnSpPr>
        <p:spPr>
          <a:xfrm rot="10800000" flipH="1">
            <a:off x="4936408" y="1218513"/>
            <a:ext cx="750300" cy="8112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0" name="Google Shape;670;p26"/>
          <p:cNvCxnSpPr/>
          <p:nvPr/>
        </p:nvCxnSpPr>
        <p:spPr>
          <a:xfrm>
            <a:off x="4936408" y="2029713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1" name="Google Shape;671;p26"/>
          <p:cNvCxnSpPr/>
          <p:nvPr/>
        </p:nvCxnSpPr>
        <p:spPr>
          <a:xfrm>
            <a:off x="4936408" y="2029713"/>
            <a:ext cx="750300" cy="764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2" name="Google Shape;672;p26"/>
          <p:cNvCxnSpPr/>
          <p:nvPr/>
        </p:nvCxnSpPr>
        <p:spPr>
          <a:xfrm>
            <a:off x="4936408" y="2029713"/>
            <a:ext cx="750300" cy="19728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3" name="Google Shape;673;p26"/>
          <p:cNvCxnSpPr/>
          <p:nvPr/>
        </p:nvCxnSpPr>
        <p:spPr>
          <a:xfrm rot="10800000" flipH="1">
            <a:off x="4936408" y="1218536"/>
            <a:ext cx="750300" cy="15483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4" name="Google Shape;674;p26"/>
          <p:cNvCxnSpPr/>
          <p:nvPr/>
        </p:nvCxnSpPr>
        <p:spPr>
          <a:xfrm rot="10800000" flipH="1">
            <a:off x="4936408" y="2029736"/>
            <a:ext cx="750300" cy="7371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5" name="Google Shape;675;p26"/>
          <p:cNvCxnSpPr/>
          <p:nvPr/>
        </p:nvCxnSpPr>
        <p:spPr>
          <a:xfrm>
            <a:off x="4936408" y="2766836"/>
            <a:ext cx="750300" cy="270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6" name="Google Shape;676;p26"/>
          <p:cNvCxnSpPr/>
          <p:nvPr/>
        </p:nvCxnSpPr>
        <p:spPr>
          <a:xfrm>
            <a:off x="4936408" y="2766836"/>
            <a:ext cx="750300" cy="1235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7" name="Google Shape;677;p26"/>
          <p:cNvCxnSpPr/>
          <p:nvPr/>
        </p:nvCxnSpPr>
        <p:spPr>
          <a:xfrm rot="10800000" flipH="1">
            <a:off x="4936308" y="1218391"/>
            <a:ext cx="750300" cy="2819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8" name="Google Shape;678;p26"/>
          <p:cNvCxnSpPr/>
          <p:nvPr/>
        </p:nvCxnSpPr>
        <p:spPr>
          <a:xfrm rot="10800000" flipH="1">
            <a:off x="4936408" y="2029584"/>
            <a:ext cx="750300" cy="19728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9" name="Google Shape;679;p26"/>
          <p:cNvCxnSpPr/>
          <p:nvPr/>
        </p:nvCxnSpPr>
        <p:spPr>
          <a:xfrm rot="10800000" flipH="1">
            <a:off x="4936408" y="2793984"/>
            <a:ext cx="750300" cy="12084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80" name="Google Shape;680;p26"/>
          <p:cNvCxnSpPr/>
          <p:nvPr/>
        </p:nvCxnSpPr>
        <p:spPr>
          <a:xfrm>
            <a:off x="4936408" y="4002384"/>
            <a:ext cx="7503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81" name="Google Shape;681;p26"/>
          <p:cNvSpPr txBox="1"/>
          <p:nvPr/>
        </p:nvSpPr>
        <p:spPr>
          <a:xfrm>
            <a:off x="4183347" y="4451175"/>
            <a:ext cx="912600" cy="37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[2]</a:t>
            </a:r>
            <a:endParaRPr baseline="30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82" name="Google Shape;682;p26"/>
          <p:cNvCxnSpPr>
            <a:stCxn id="616" idx="6"/>
            <a:endCxn id="594" idx="2"/>
          </p:cNvCxnSpPr>
          <p:nvPr/>
        </p:nvCxnSpPr>
        <p:spPr>
          <a:xfrm rot="10800000" flipH="1">
            <a:off x="6279996" y="2411761"/>
            <a:ext cx="995700" cy="3729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83" name="Google Shape;683;p26"/>
          <p:cNvSpPr txBox="1"/>
          <p:nvPr/>
        </p:nvSpPr>
        <p:spPr>
          <a:xfrm>
            <a:off x="7088922" y="3844100"/>
            <a:ext cx="912600" cy="37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[4]</a:t>
            </a:r>
            <a:endParaRPr baseline="300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84" name="Google Shape;684;p26"/>
          <p:cNvCxnSpPr/>
          <p:nvPr/>
        </p:nvCxnSpPr>
        <p:spPr>
          <a:xfrm flipH="1">
            <a:off x="4636700" y="3215775"/>
            <a:ext cx="6000" cy="450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26"/>
          <p:cNvCxnSpPr/>
          <p:nvPr/>
        </p:nvCxnSpPr>
        <p:spPr>
          <a:xfrm flipH="1">
            <a:off x="5980300" y="3215763"/>
            <a:ext cx="6000" cy="450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0" name="Google Shape;690;p27"/>
          <p:cNvGrpSpPr/>
          <p:nvPr/>
        </p:nvGrpSpPr>
        <p:grpSpPr>
          <a:xfrm>
            <a:off x="347454" y="2084814"/>
            <a:ext cx="1055455" cy="1030918"/>
            <a:chOff x="347441" y="529183"/>
            <a:chExt cx="2163705" cy="1824635"/>
          </a:xfrm>
        </p:grpSpPr>
        <p:grpSp>
          <p:nvGrpSpPr>
            <p:cNvPr id="691" name="Google Shape;691;p27"/>
            <p:cNvGrpSpPr/>
            <p:nvPr/>
          </p:nvGrpSpPr>
          <p:grpSpPr>
            <a:xfrm>
              <a:off x="745224" y="529183"/>
              <a:ext cx="1765922" cy="1596032"/>
              <a:chOff x="6240000" y="821025"/>
              <a:chExt cx="2904000" cy="2668950"/>
            </a:xfrm>
          </p:grpSpPr>
          <p:sp>
            <p:nvSpPr>
              <p:cNvPr id="692" name="Google Shape;692;p27"/>
              <p:cNvSpPr/>
              <p:nvPr/>
            </p:nvSpPr>
            <p:spPr>
              <a:xfrm flipH="1">
                <a:off x="6240000" y="821025"/>
                <a:ext cx="2904000" cy="26673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693" name="Google Shape;693;p27"/>
              <p:cNvSpPr/>
              <p:nvPr/>
            </p:nvSpPr>
            <p:spPr>
              <a:xfrm flipH="1">
                <a:off x="62400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694" name="Google Shape;694;p27"/>
              <p:cNvSpPr/>
              <p:nvPr/>
            </p:nvSpPr>
            <p:spPr>
              <a:xfrm flipH="1">
                <a:off x="68208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695" name="Google Shape;695;p27"/>
              <p:cNvSpPr/>
              <p:nvPr/>
            </p:nvSpPr>
            <p:spPr>
              <a:xfrm flipH="1">
                <a:off x="74016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696" name="Google Shape;696;p27"/>
              <p:cNvSpPr/>
              <p:nvPr/>
            </p:nvSpPr>
            <p:spPr>
              <a:xfrm flipH="1">
                <a:off x="79824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697" name="Google Shape;697;p27"/>
              <p:cNvSpPr/>
              <p:nvPr/>
            </p:nvSpPr>
            <p:spPr>
              <a:xfrm flipH="1">
                <a:off x="85632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698" name="Google Shape;698;p27"/>
              <p:cNvSpPr/>
              <p:nvPr/>
            </p:nvSpPr>
            <p:spPr>
              <a:xfrm flipH="1">
                <a:off x="62400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699" name="Google Shape;699;p27"/>
              <p:cNvSpPr/>
              <p:nvPr/>
            </p:nvSpPr>
            <p:spPr>
              <a:xfrm flipH="1">
                <a:off x="68208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0" name="Google Shape;700;p27"/>
              <p:cNvSpPr/>
              <p:nvPr/>
            </p:nvSpPr>
            <p:spPr>
              <a:xfrm flipH="1">
                <a:off x="74016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1" name="Google Shape;701;p27"/>
              <p:cNvSpPr/>
              <p:nvPr/>
            </p:nvSpPr>
            <p:spPr>
              <a:xfrm flipH="1">
                <a:off x="79824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2" name="Google Shape;702;p27"/>
              <p:cNvSpPr/>
              <p:nvPr/>
            </p:nvSpPr>
            <p:spPr>
              <a:xfrm flipH="1">
                <a:off x="85632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3" name="Google Shape;703;p27"/>
              <p:cNvSpPr/>
              <p:nvPr/>
            </p:nvSpPr>
            <p:spPr>
              <a:xfrm flipH="1">
                <a:off x="62400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4" name="Google Shape;704;p27"/>
              <p:cNvSpPr/>
              <p:nvPr/>
            </p:nvSpPr>
            <p:spPr>
              <a:xfrm flipH="1">
                <a:off x="68208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5" name="Google Shape;705;p27"/>
              <p:cNvSpPr/>
              <p:nvPr/>
            </p:nvSpPr>
            <p:spPr>
              <a:xfrm flipH="1">
                <a:off x="74016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6" name="Google Shape;706;p27"/>
              <p:cNvSpPr/>
              <p:nvPr/>
            </p:nvSpPr>
            <p:spPr>
              <a:xfrm flipH="1">
                <a:off x="79824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7" name="Google Shape;707;p27"/>
              <p:cNvSpPr/>
              <p:nvPr/>
            </p:nvSpPr>
            <p:spPr>
              <a:xfrm flipH="1">
                <a:off x="85632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8" name="Google Shape;708;p27"/>
              <p:cNvSpPr/>
              <p:nvPr/>
            </p:nvSpPr>
            <p:spPr>
              <a:xfrm flipH="1">
                <a:off x="62400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09" name="Google Shape;709;p27"/>
              <p:cNvSpPr/>
              <p:nvPr/>
            </p:nvSpPr>
            <p:spPr>
              <a:xfrm flipH="1">
                <a:off x="68208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10" name="Google Shape;710;p27"/>
              <p:cNvSpPr/>
              <p:nvPr/>
            </p:nvSpPr>
            <p:spPr>
              <a:xfrm flipH="1">
                <a:off x="74016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11" name="Google Shape;711;p27"/>
              <p:cNvSpPr/>
              <p:nvPr/>
            </p:nvSpPr>
            <p:spPr>
              <a:xfrm flipH="1">
                <a:off x="79824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12" name="Google Shape;712;p27"/>
              <p:cNvSpPr/>
              <p:nvPr/>
            </p:nvSpPr>
            <p:spPr>
              <a:xfrm flipH="1">
                <a:off x="85632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13" name="Google Shape;713;p27"/>
              <p:cNvSpPr/>
              <p:nvPr/>
            </p:nvSpPr>
            <p:spPr>
              <a:xfrm flipH="1">
                <a:off x="62400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14" name="Google Shape;714;p27"/>
              <p:cNvSpPr/>
              <p:nvPr/>
            </p:nvSpPr>
            <p:spPr>
              <a:xfrm flipH="1">
                <a:off x="68208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15" name="Google Shape;715;p27"/>
              <p:cNvSpPr/>
              <p:nvPr/>
            </p:nvSpPr>
            <p:spPr>
              <a:xfrm flipH="1">
                <a:off x="74016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16" name="Google Shape;716;p27"/>
              <p:cNvSpPr/>
              <p:nvPr/>
            </p:nvSpPr>
            <p:spPr>
              <a:xfrm flipH="1">
                <a:off x="79824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717" name="Google Shape;717;p27"/>
              <p:cNvSpPr/>
              <p:nvPr/>
            </p:nvSpPr>
            <p:spPr>
              <a:xfrm flipH="1">
                <a:off x="85632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  <p:grpSp>
          <p:nvGrpSpPr>
            <p:cNvPr id="718" name="Google Shape;718;p27"/>
            <p:cNvGrpSpPr/>
            <p:nvPr/>
          </p:nvGrpSpPr>
          <p:grpSpPr>
            <a:xfrm>
              <a:off x="546332" y="643484"/>
              <a:ext cx="1765922" cy="1596032"/>
              <a:chOff x="5950075" y="854725"/>
              <a:chExt cx="2904000" cy="2668950"/>
            </a:xfrm>
          </p:grpSpPr>
          <p:sp>
            <p:nvSpPr>
              <p:cNvPr id="719" name="Google Shape;719;p27"/>
              <p:cNvSpPr/>
              <p:nvPr/>
            </p:nvSpPr>
            <p:spPr>
              <a:xfrm flipH="1">
                <a:off x="5950075" y="854725"/>
                <a:ext cx="2904000" cy="26673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27"/>
              <p:cNvSpPr/>
              <p:nvPr/>
            </p:nvSpPr>
            <p:spPr>
              <a:xfrm flipH="1">
                <a:off x="59500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27"/>
              <p:cNvSpPr/>
              <p:nvPr/>
            </p:nvSpPr>
            <p:spPr>
              <a:xfrm flipH="1">
                <a:off x="65308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27"/>
              <p:cNvSpPr/>
              <p:nvPr/>
            </p:nvSpPr>
            <p:spPr>
              <a:xfrm flipH="1">
                <a:off x="71116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27"/>
              <p:cNvSpPr/>
              <p:nvPr/>
            </p:nvSpPr>
            <p:spPr>
              <a:xfrm flipH="1">
                <a:off x="76924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27"/>
              <p:cNvSpPr/>
              <p:nvPr/>
            </p:nvSpPr>
            <p:spPr>
              <a:xfrm flipH="1">
                <a:off x="82732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27"/>
              <p:cNvSpPr/>
              <p:nvPr/>
            </p:nvSpPr>
            <p:spPr>
              <a:xfrm flipH="1">
                <a:off x="59500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27"/>
              <p:cNvSpPr/>
              <p:nvPr/>
            </p:nvSpPr>
            <p:spPr>
              <a:xfrm flipH="1">
                <a:off x="65308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27"/>
              <p:cNvSpPr/>
              <p:nvPr/>
            </p:nvSpPr>
            <p:spPr>
              <a:xfrm flipH="1">
                <a:off x="71116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27"/>
              <p:cNvSpPr/>
              <p:nvPr/>
            </p:nvSpPr>
            <p:spPr>
              <a:xfrm flipH="1">
                <a:off x="76924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27"/>
              <p:cNvSpPr/>
              <p:nvPr/>
            </p:nvSpPr>
            <p:spPr>
              <a:xfrm flipH="1">
                <a:off x="82732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27"/>
              <p:cNvSpPr/>
              <p:nvPr/>
            </p:nvSpPr>
            <p:spPr>
              <a:xfrm flipH="1">
                <a:off x="59500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27"/>
              <p:cNvSpPr/>
              <p:nvPr/>
            </p:nvSpPr>
            <p:spPr>
              <a:xfrm flipH="1">
                <a:off x="65308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7"/>
              <p:cNvSpPr/>
              <p:nvPr/>
            </p:nvSpPr>
            <p:spPr>
              <a:xfrm flipH="1">
                <a:off x="71116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7"/>
              <p:cNvSpPr/>
              <p:nvPr/>
            </p:nvSpPr>
            <p:spPr>
              <a:xfrm flipH="1">
                <a:off x="76924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7"/>
              <p:cNvSpPr/>
              <p:nvPr/>
            </p:nvSpPr>
            <p:spPr>
              <a:xfrm flipH="1">
                <a:off x="82732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7"/>
              <p:cNvSpPr/>
              <p:nvPr/>
            </p:nvSpPr>
            <p:spPr>
              <a:xfrm flipH="1">
                <a:off x="59500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7"/>
              <p:cNvSpPr/>
              <p:nvPr/>
            </p:nvSpPr>
            <p:spPr>
              <a:xfrm flipH="1">
                <a:off x="65308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7"/>
              <p:cNvSpPr/>
              <p:nvPr/>
            </p:nvSpPr>
            <p:spPr>
              <a:xfrm flipH="1">
                <a:off x="71116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7"/>
              <p:cNvSpPr/>
              <p:nvPr/>
            </p:nvSpPr>
            <p:spPr>
              <a:xfrm flipH="1">
                <a:off x="76924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7"/>
              <p:cNvSpPr/>
              <p:nvPr/>
            </p:nvSpPr>
            <p:spPr>
              <a:xfrm flipH="1">
                <a:off x="82732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27"/>
              <p:cNvSpPr/>
              <p:nvPr/>
            </p:nvSpPr>
            <p:spPr>
              <a:xfrm flipH="1">
                <a:off x="59500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27"/>
              <p:cNvSpPr/>
              <p:nvPr/>
            </p:nvSpPr>
            <p:spPr>
              <a:xfrm flipH="1">
                <a:off x="65308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7"/>
              <p:cNvSpPr/>
              <p:nvPr/>
            </p:nvSpPr>
            <p:spPr>
              <a:xfrm flipH="1">
                <a:off x="71116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7"/>
              <p:cNvSpPr/>
              <p:nvPr/>
            </p:nvSpPr>
            <p:spPr>
              <a:xfrm flipH="1">
                <a:off x="76924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7"/>
              <p:cNvSpPr/>
              <p:nvPr/>
            </p:nvSpPr>
            <p:spPr>
              <a:xfrm flipH="1">
                <a:off x="82732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5" name="Google Shape;745;p27"/>
            <p:cNvGrpSpPr/>
            <p:nvPr/>
          </p:nvGrpSpPr>
          <p:grpSpPr>
            <a:xfrm>
              <a:off x="347441" y="757786"/>
              <a:ext cx="1765922" cy="1596032"/>
              <a:chOff x="2854300" y="1168125"/>
              <a:chExt cx="2904000" cy="2668950"/>
            </a:xfrm>
          </p:grpSpPr>
          <p:sp>
            <p:nvSpPr>
              <p:cNvPr id="746" name="Google Shape;746;p27"/>
              <p:cNvSpPr/>
              <p:nvPr/>
            </p:nvSpPr>
            <p:spPr>
              <a:xfrm flipH="1">
                <a:off x="2854300" y="1168125"/>
                <a:ext cx="2904000" cy="26673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27"/>
              <p:cNvSpPr/>
              <p:nvPr/>
            </p:nvSpPr>
            <p:spPr>
              <a:xfrm flipH="1">
                <a:off x="28543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27"/>
              <p:cNvSpPr/>
              <p:nvPr/>
            </p:nvSpPr>
            <p:spPr>
              <a:xfrm flipH="1">
                <a:off x="34351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27"/>
              <p:cNvSpPr/>
              <p:nvPr/>
            </p:nvSpPr>
            <p:spPr>
              <a:xfrm flipH="1">
                <a:off x="40159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27"/>
              <p:cNvSpPr/>
              <p:nvPr/>
            </p:nvSpPr>
            <p:spPr>
              <a:xfrm flipH="1">
                <a:off x="45967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27"/>
              <p:cNvSpPr/>
              <p:nvPr/>
            </p:nvSpPr>
            <p:spPr>
              <a:xfrm flipH="1">
                <a:off x="51775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27"/>
              <p:cNvSpPr/>
              <p:nvPr/>
            </p:nvSpPr>
            <p:spPr>
              <a:xfrm flipH="1">
                <a:off x="28543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27"/>
              <p:cNvSpPr/>
              <p:nvPr/>
            </p:nvSpPr>
            <p:spPr>
              <a:xfrm flipH="1">
                <a:off x="34351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27"/>
              <p:cNvSpPr/>
              <p:nvPr/>
            </p:nvSpPr>
            <p:spPr>
              <a:xfrm flipH="1">
                <a:off x="40159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27"/>
              <p:cNvSpPr/>
              <p:nvPr/>
            </p:nvSpPr>
            <p:spPr>
              <a:xfrm flipH="1">
                <a:off x="45967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27"/>
              <p:cNvSpPr/>
              <p:nvPr/>
            </p:nvSpPr>
            <p:spPr>
              <a:xfrm flipH="1">
                <a:off x="51775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27"/>
              <p:cNvSpPr/>
              <p:nvPr/>
            </p:nvSpPr>
            <p:spPr>
              <a:xfrm flipH="1">
                <a:off x="28543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27"/>
              <p:cNvSpPr/>
              <p:nvPr/>
            </p:nvSpPr>
            <p:spPr>
              <a:xfrm flipH="1">
                <a:off x="34351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27"/>
              <p:cNvSpPr/>
              <p:nvPr/>
            </p:nvSpPr>
            <p:spPr>
              <a:xfrm flipH="1">
                <a:off x="40159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27"/>
              <p:cNvSpPr/>
              <p:nvPr/>
            </p:nvSpPr>
            <p:spPr>
              <a:xfrm flipH="1">
                <a:off x="45967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27"/>
              <p:cNvSpPr/>
              <p:nvPr/>
            </p:nvSpPr>
            <p:spPr>
              <a:xfrm flipH="1">
                <a:off x="51775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27"/>
              <p:cNvSpPr/>
              <p:nvPr/>
            </p:nvSpPr>
            <p:spPr>
              <a:xfrm flipH="1">
                <a:off x="28543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27"/>
              <p:cNvSpPr/>
              <p:nvPr/>
            </p:nvSpPr>
            <p:spPr>
              <a:xfrm flipH="1">
                <a:off x="34351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27"/>
              <p:cNvSpPr/>
              <p:nvPr/>
            </p:nvSpPr>
            <p:spPr>
              <a:xfrm flipH="1">
                <a:off x="40159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27"/>
              <p:cNvSpPr/>
              <p:nvPr/>
            </p:nvSpPr>
            <p:spPr>
              <a:xfrm flipH="1">
                <a:off x="45967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27"/>
              <p:cNvSpPr/>
              <p:nvPr/>
            </p:nvSpPr>
            <p:spPr>
              <a:xfrm flipH="1">
                <a:off x="51775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27"/>
              <p:cNvSpPr/>
              <p:nvPr/>
            </p:nvSpPr>
            <p:spPr>
              <a:xfrm flipH="1">
                <a:off x="28543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27"/>
              <p:cNvSpPr/>
              <p:nvPr/>
            </p:nvSpPr>
            <p:spPr>
              <a:xfrm flipH="1">
                <a:off x="34351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27"/>
              <p:cNvSpPr/>
              <p:nvPr/>
            </p:nvSpPr>
            <p:spPr>
              <a:xfrm flipH="1">
                <a:off x="40159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27"/>
              <p:cNvSpPr/>
              <p:nvPr/>
            </p:nvSpPr>
            <p:spPr>
              <a:xfrm flipH="1">
                <a:off x="45967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27"/>
              <p:cNvSpPr/>
              <p:nvPr/>
            </p:nvSpPr>
            <p:spPr>
              <a:xfrm flipH="1">
                <a:off x="51775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2" name="Google Shape;772;p27"/>
          <p:cNvGrpSpPr/>
          <p:nvPr/>
        </p:nvGrpSpPr>
        <p:grpSpPr>
          <a:xfrm>
            <a:off x="1858240" y="1429225"/>
            <a:ext cx="921407" cy="797461"/>
            <a:chOff x="3229840" y="362425"/>
            <a:chExt cx="921407" cy="797461"/>
          </a:xfrm>
        </p:grpSpPr>
        <p:sp>
          <p:nvSpPr>
            <p:cNvPr id="773" name="Google Shape;773;p27"/>
            <p:cNvSpPr/>
            <p:nvPr/>
          </p:nvSpPr>
          <p:spPr>
            <a:xfrm flipH="1">
              <a:off x="3311643" y="445855"/>
              <a:ext cx="757800" cy="6306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7"/>
            <p:cNvSpPr/>
            <p:nvPr/>
          </p:nvSpPr>
          <p:spPr>
            <a:xfrm flipH="1">
              <a:off x="3393447" y="362425"/>
              <a:ext cx="757800" cy="6306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7"/>
            <p:cNvSpPr/>
            <p:nvPr/>
          </p:nvSpPr>
          <p:spPr>
            <a:xfrm flipH="1">
              <a:off x="3229840" y="529286"/>
              <a:ext cx="757800" cy="6306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27"/>
          <p:cNvGrpSpPr/>
          <p:nvPr/>
        </p:nvGrpSpPr>
        <p:grpSpPr>
          <a:xfrm>
            <a:off x="1858240" y="2656261"/>
            <a:ext cx="921400" cy="785200"/>
            <a:chOff x="2467840" y="1786561"/>
            <a:chExt cx="921400" cy="785200"/>
          </a:xfrm>
        </p:grpSpPr>
        <p:sp>
          <p:nvSpPr>
            <p:cNvPr id="777" name="Google Shape;777;p27"/>
            <p:cNvSpPr/>
            <p:nvPr/>
          </p:nvSpPr>
          <p:spPr>
            <a:xfrm flipH="1">
              <a:off x="2631440" y="1786561"/>
              <a:ext cx="757800" cy="6306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7"/>
            <p:cNvSpPr/>
            <p:nvPr/>
          </p:nvSpPr>
          <p:spPr>
            <a:xfrm flipH="1">
              <a:off x="2549640" y="1863861"/>
              <a:ext cx="757800" cy="6306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7"/>
            <p:cNvSpPr/>
            <p:nvPr/>
          </p:nvSpPr>
          <p:spPr>
            <a:xfrm flipH="1">
              <a:off x="2467840" y="1941161"/>
              <a:ext cx="757800" cy="6306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" name="Google Shape;780;p27"/>
          <p:cNvGrpSpPr/>
          <p:nvPr/>
        </p:nvGrpSpPr>
        <p:grpSpPr>
          <a:xfrm>
            <a:off x="3231306" y="1352333"/>
            <a:ext cx="877879" cy="877818"/>
            <a:chOff x="5950075" y="854725"/>
            <a:chExt cx="2904000" cy="2668950"/>
          </a:xfrm>
        </p:grpSpPr>
        <p:sp>
          <p:nvSpPr>
            <p:cNvPr id="781" name="Google Shape;781;p27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7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7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7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7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7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7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7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7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7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7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7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7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7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7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7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7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7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7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7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7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7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7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7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7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7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" name="Google Shape;807;p27"/>
          <p:cNvGrpSpPr/>
          <p:nvPr/>
        </p:nvGrpSpPr>
        <p:grpSpPr>
          <a:xfrm>
            <a:off x="3231582" y="2535430"/>
            <a:ext cx="877298" cy="879686"/>
            <a:chOff x="2854300" y="1168125"/>
            <a:chExt cx="2904000" cy="2668950"/>
          </a:xfrm>
        </p:grpSpPr>
        <p:sp>
          <p:nvSpPr>
            <p:cNvPr id="808" name="Google Shape;808;p27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7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7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7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7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7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7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7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7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7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7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7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7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7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7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7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7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7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7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7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7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7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7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7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7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7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34" name="Google Shape;834;p27"/>
          <p:cNvCxnSpPr>
            <a:stCxn id="707" idx="1"/>
            <a:endCxn id="775" idx="3"/>
          </p:cNvCxnSpPr>
          <p:nvPr/>
        </p:nvCxnSpPr>
        <p:spPr>
          <a:xfrm rot="10800000" flipH="1">
            <a:off x="1402910" y="1911414"/>
            <a:ext cx="455400" cy="624000"/>
          </a:xfrm>
          <a:prstGeom prst="curvedConnector3">
            <a:avLst>
              <a:gd name="adj1" fmla="val 49992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5" name="Google Shape;835;p27"/>
          <p:cNvCxnSpPr>
            <a:stCxn id="707" idx="1"/>
            <a:endCxn id="779" idx="3"/>
          </p:cNvCxnSpPr>
          <p:nvPr/>
        </p:nvCxnSpPr>
        <p:spPr>
          <a:xfrm>
            <a:off x="1402910" y="2535414"/>
            <a:ext cx="455400" cy="590700"/>
          </a:xfrm>
          <a:prstGeom prst="curvedConnector3">
            <a:avLst>
              <a:gd name="adj1" fmla="val 49992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6" name="Google Shape;836;p27"/>
          <p:cNvCxnSpPr/>
          <p:nvPr/>
        </p:nvCxnSpPr>
        <p:spPr>
          <a:xfrm>
            <a:off x="2790650" y="1790350"/>
            <a:ext cx="3603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837" name="Google Shape;837;p27"/>
          <p:cNvCxnSpPr/>
          <p:nvPr/>
        </p:nvCxnSpPr>
        <p:spPr>
          <a:xfrm>
            <a:off x="2790650" y="3047950"/>
            <a:ext cx="3603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838" name="Google Shape;838;p27"/>
          <p:cNvSpPr txBox="1"/>
          <p:nvPr/>
        </p:nvSpPr>
        <p:spPr>
          <a:xfrm>
            <a:off x="504700" y="3233550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NxNx3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39" name="Google Shape;839;p27"/>
          <p:cNvSpPr txBox="1"/>
          <p:nvPr/>
        </p:nvSpPr>
        <p:spPr>
          <a:xfrm>
            <a:off x="4108875" y="1687288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0" name="Google Shape;840;p27"/>
          <p:cNvSpPr txBox="1"/>
          <p:nvPr/>
        </p:nvSpPr>
        <p:spPr>
          <a:xfrm>
            <a:off x="4108875" y="2840050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1" name="Google Shape;841;p27"/>
          <p:cNvSpPr txBox="1"/>
          <p:nvPr/>
        </p:nvSpPr>
        <p:spPr>
          <a:xfrm>
            <a:off x="3420625" y="3497275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MxM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2" name="Google Shape;842;p27"/>
          <p:cNvSpPr txBox="1"/>
          <p:nvPr/>
        </p:nvSpPr>
        <p:spPr>
          <a:xfrm>
            <a:off x="3420638" y="1089050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MxM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43" name="Google Shape;843;p27"/>
          <p:cNvCxnSpPr/>
          <p:nvPr/>
        </p:nvCxnSpPr>
        <p:spPr>
          <a:xfrm>
            <a:off x="4419600" y="1790338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844" name="Google Shape;844;p27"/>
          <p:cNvCxnSpPr/>
          <p:nvPr/>
        </p:nvCxnSpPr>
        <p:spPr>
          <a:xfrm>
            <a:off x="4404475" y="2913400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grpSp>
        <p:nvGrpSpPr>
          <p:cNvPr id="845" name="Google Shape;845;p27"/>
          <p:cNvGrpSpPr/>
          <p:nvPr/>
        </p:nvGrpSpPr>
        <p:grpSpPr>
          <a:xfrm>
            <a:off x="4755306" y="1352333"/>
            <a:ext cx="877879" cy="877818"/>
            <a:chOff x="5950075" y="854725"/>
            <a:chExt cx="2904000" cy="2668950"/>
          </a:xfrm>
        </p:grpSpPr>
        <p:sp>
          <p:nvSpPr>
            <p:cNvPr id="846" name="Google Shape;846;p27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7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7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7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7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7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7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7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7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7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7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7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7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7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7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7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7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7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7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7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7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7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7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7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7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7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" name="Google Shape;872;p27"/>
          <p:cNvGrpSpPr/>
          <p:nvPr/>
        </p:nvGrpSpPr>
        <p:grpSpPr>
          <a:xfrm>
            <a:off x="4755582" y="2535430"/>
            <a:ext cx="877298" cy="879686"/>
            <a:chOff x="2854300" y="1168125"/>
            <a:chExt cx="2904000" cy="2668950"/>
          </a:xfrm>
        </p:grpSpPr>
        <p:sp>
          <p:nvSpPr>
            <p:cNvPr id="873" name="Google Shape;873;p27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7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7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7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7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7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7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7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7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7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7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7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7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7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7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7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7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7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7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7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7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7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7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7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7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7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9" name="Google Shape;899;p27"/>
          <p:cNvSpPr txBox="1"/>
          <p:nvPr/>
        </p:nvSpPr>
        <p:spPr>
          <a:xfrm>
            <a:off x="5633175" y="1687300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00" name="Google Shape;900;p27"/>
          <p:cNvSpPr txBox="1"/>
          <p:nvPr/>
        </p:nvSpPr>
        <p:spPr>
          <a:xfrm>
            <a:off x="5633175" y="2871325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01" name="Google Shape;901;p27"/>
          <p:cNvSpPr/>
          <p:nvPr/>
        </p:nvSpPr>
        <p:spPr>
          <a:xfrm>
            <a:off x="2619900" y="607100"/>
            <a:ext cx="1329900" cy="1030800"/>
          </a:xfrm>
          <a:prstGeom prst="bracketPair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27"/>
          <p:cNvSpPr/>
          <p:nvPr/>
        </p:nvSpPr>
        <p:spPr>
          <a:xfrm>
            <a:off x="4632900" y="2459875"/>
            <a:ext cx="1329900" cy="1030800"/>
          </a:xfrm>
          <a:prstGeom prst="bracketPair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27"/>
          <p:cNvSpPr txBox="1"/>
          <p:nvPr/>
        </p:nvSpPr>
        <p:spPr>
          <a:xfrm>
            <a:off x="5463600" y="3497275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ReLU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04" name="Google Shape;904;p27"/>
          <p:cNvSpPr txBox="1"/>
          <p:nvPr/>
        </p:nvSpPr>
        <p:spPr>
          <a:xfrm>
            <a:off x="5463600" y="1089050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ReLU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905" name="Google Shape;905;p27"/>
          <p:cNvGrpSpPr/>
          <p:nvPr/>
        </p:nvGrpSpPr>
        <p:grpSpPr>
          <a:xfrm>
            <a:off x="6357231" y="1352333"/>
            <a:ext cx="877879" cy="877818"/>
            <a:chOff x="5950075" y="854725"/>
            <a:chExt cx="2904000" cy="2668950"/>
          </a:xfrm>
        </p:grpSpPr>
        <p:sp>
          <p:nvSpPr>
            <p:cNvPr id="906" name="Google Shape;906;p27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7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7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7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7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7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7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7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7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7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7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7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7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7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7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7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7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7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7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7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7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7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7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7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7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7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" name="Google Shape;932;p27"/>
          <p:cNvGrpSpPr/>
          <p:nvPr/>
        </p:nvGrpSpPr>
        <p:grpSpPr>
          <a:xfrm>
            <a:off x="6357507" y="2535430"/>
            <a:ext cx="877298" cy="879686"/>
            <a:chOff x="2854300" y="1168125"/>
            <a:chExt cx="2904000" cy="2668950"/>
          </a:xfrm>
        </p:grpSpPr>
        <p:sp>
          <p:nvSpPr>
            <p:cNvPr id="933" name="Google Shape;933;p27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7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7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7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7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7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7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7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7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7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7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7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7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7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7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7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7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7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7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7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7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7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7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7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7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7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59" name="Google Shape;959;p27"/>
          <p:cNvCxnSpPr/>
          <p:nvPr/>
        </p:nvCxnSpPr>
        <p:spPr>
          <a:xfrm>
            <a:off x="6019800" y="1790338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960" name="Google Shape;960;p27"/>
          <p:cNvCxnSpPr/>
          <p:nvPr/>
        </p:nvCxnSpPr>
        <p:spPr>
          <a:xfrm>
            <a:off x="6004675" y="2913400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grpSp>
        <p:nvGrpSpPr>
          <p:cNvPr id="961" name="Google Shape;961;p27"/>
          <p:cNvGrpSpPr/>
          <p:nvPr/>
        </p:nvGrpSpPr>
        <p:grpSpPr>
          <a:xfrm>
            <a:off x="7580381" y="1932433"/>
            <a:ext cx="877879" cy="877818"/>
            <a:chOff x="5950075" y="854725"/>
            <a:chExt cx="2904000" cy="2668950"/>
          </a:xfrm>
        </p:grpSpPr>
        <p:sp>
          <p:nvSpPr>
            <p:cNvPr id="962" name="Google Shape;962;p27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7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7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7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7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7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7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7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7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7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7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7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7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7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7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7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7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7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7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7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7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7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7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7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7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7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27"/>
          <p:cNvGrpSpPr/>
          <p:nvPr/>
        </p:nvGrpSpPr>
        <p:grpSpPr>
          <a:xfrm>
            <a:off x="7521282" y="2008030"/>
            <a:ext cx="877298" cy="879686"/>
            <a:chOff x="2854300" y="1168125"/>
            <a:chExt cx="2904000" cy="2668950"/>
          </a:xfrm>
        </p:grpSpPr>
        <p:sp>
          <p:nvSpPr>
            <p:cNvPr id="989" name="Google Shape;989;p27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7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7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7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7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7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7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7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7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7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7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7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7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7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7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7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7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7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7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7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7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7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7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7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7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7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15" name="Google Shape;1015;p27"/>
          <p:cNvCxnSpPr>
            <a:endCxn id="1000" idx="3"/>
          </p:cNvCxnSpPr>
          <p:nvPr/>
        </p:nvCxnSpPr>
        <p:spPr>
          <a:xfrm>
            <a:off x="7157382" y="1637901"/>
            <a:ext cx="363900" cy="809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016" name="Google Shape;1016;p27"/>
          <p:cNvCxnSpPr>
            <a:stCxn id="948" idx="1"/>
            <a:endCxn id="1000" idx="3"/>
          </p:cNvCxnSpPr>
          <p:nvPr/>
        </p:nvCxnSpPr>
        <p:spPr>
          <a:xfrm rot="10800000" flipH="1">
            <a:off x="7234805" y="2447601"/>
            <a:ext cx="286500" cy="52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lgDash"/>
            <a:round/>
            <a:headEnd type="none" w="med" len="med"/>
            <a:tailEnd type="triangle" w="med" len="med"/>
          </a:ln>
        </p:spPr>
      </p:cxnSp>
      <p:sp>
        <p:nvSpPr>
          <p:cNvPr id="1017" name="Google Shape;1017;p27"/>
          <p:cNvSpPr txBox="1"/>
          <p:nvPr/>
        </p:nvSpPr>
        <p:spPr>
          <a:xfrm>
            <a:off x="7769700" y="3860275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100" baseline="30000">
                <a:latin typeface="Consolas"/>
                <a:ea typeface="Consolas"/>
                <a:cs typeface="Consolas"/>
                <a:sym typeface="Consolas"/>
              </a:rPr>
              <a:t>[l]</a:t>
            </a:r>
            <a:endParaRPr sz="1100"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8" name="Google Shape;1018;p27"/>
          <p:cNvSpPr txBox="1"/>
          <p:nvPr/>
        </p:nvSpPr>
        <p:spPr>
          <a:xfrm>
            <a:off x="7710325" y="1637900"/>
            <a:ext cx="688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MxMX2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9" name="Google Shape;1019;p27"/>
          <p:cNvSpPr txBox="1"/>
          <p:nvPr/>
        </p:nvSpPr>
        <p:spPr>
          <a:xfrm>
            <a:off x="615125" y="3860275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100" baseline="30000">
                <a:latin typeface="Consolas"/>
                <a:ea typeface="Consolas"/>
                <a:cs typeface="Consolas"/>
                <a:sym typeface="Consolas"/>
              </a:rPr>
              <a:t>[l-1]</a:t>
            </a:r>
            <a:endParaRPr sz="1100" baseline="30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20" name="Google Shape;1020;p27"/>
          <p:cNvCxnSpPr>
            <a:stCxn id="1019" idx="3"/>
            <a:endCxn id="1017" idx="1"/>
          </p:cNvCxnSpPr>
          <p:nvPr/>
        </p:nvCxnSpPr>
        <p:spPr>
          <a:xfrm>
            <a:off x="1114325" y="3964225"/>
            <a:ext cx="6655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Dot"/>
            <a:round/>
            <a:headEnd type="none" w="med" len="med"/>
            <a:tailEnd type="triangle" w="med" len="med"/>
          </a:ln>
        </p:spPr>
      </p:cxnSp>
      <p:sp>
        <p:nvSpPr>
          <p:cNvPr id="1021" name="Google Shape;1021;p27"/>
          <p:cNvSpPr txBox="1"/>
          <p:nvPr/>
        </p:nvSpPr>
        <p:spPr>
          <a:xfrm>
            <a:off x="436275" y="799675"/>
            <a:ext cx="8778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CONV operation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oogle Shape;1026;p28"/>
          <p:cNvGrpSpPr/>
          <p:nvPr/>
        </p:nvGrpSpPr>
        <p:grpSpPr>
          <a:xfrm>
            <a:off x="347454" y="2084814"/>
            <a:ext cx="1055455" cy="1030918"/>
            <a:chOff x="347441" y="529183"/>
            <a:chExt cx="2163705" cy="1824635"/>
          </a:xfrm>
        </p:grpSpPr>
        <p:grpSp>
          <p:nvGrpSpPr>
            <p:cNvPr id="1027" name="Google Shape;1027;p28"/>
            <p:cNvGrpSpPr/>
            <p:nvPr/>
          </p:nvGrpSpPr>
          <p:grpSpPr>
            <a:xfrm>
              <a:off x="745224" y="529183"/>
              <a:ext cx="1765922" cy="1596032"/>
              <a:chOff x="6240000" y="821025"/>
              <a:chExt cx="2904000" cy="2668950"/>
            </a:xfrm>
          </p:grpSpPr>
          <p:sp>
            <p:nvSpPr>
              <p:cNvPr id="1028" name="Google Shape;1028;p28"/>
              <p:cNvSpPr/>
              <p:nvPr/>
            </p:nvSpPr>
            <p:spPr>
              <a:xfrm flipH="1">
                <a:off x="6240000" y="821025"/>
                <a:ext cx="2904000" cy="26673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9" name="Google Shape;1029;p28"/>
              <p:cNvSpPr/>
              <p:nvPr/>
            </p:nvSpPr>
            <p:spPr>
              <a:xfrm flipH="1">
                <a:off x="62400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0" name="Google Shape;1030;p28"/>
              <p:cNvSpPr/>
              <p:nvPr/>
            </p:nvSpPr>
            <p:spPr>
              <a:xfrm flipH="1">
                <a:off x="68208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1" name="Google Shape;1031;p28"/>
              <p:cNvSpPr/>
              <p:nvPr/>
            </p:nvSpPr>
            <p:spPr>
              <a:xfrm flipH="1">
                <a:off x="74016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2" name="Google Shape;1032;p28"/>
              <p:cNvSpPr/>
              <p:nvPr/>
            </p:nvSpPr>
            <p:spPr>
              <a:xfrm flipH="1">
                <a:off x="79824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3" name="Google Shape;1033;p28"/>
              <p:cNvSpPr/>
              <p:nvPr/>
            </p:nvSpPr>
            <p:spPr>
              <a:xfrm flipH="1">
                <a:off x="85632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4" name="Google Shape;1034;p28"/>
              <p:cNvSpPr/>
              <p:nvPr/>
            </p:nvSpPr>
            <p:spPr>
              <a:xfrm flipH="1">
                <a:off x="62400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5" name="Google Shape;1035;p28"/>
              <p:cNvSpPr/>
              <p:nvPr/>
            </p:nvSpPr>
            <p:spPr>
              <a:xfrm flipH="1">
                <a:off x="68208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6" name="Google Shape;1036;p28"/>
              <p:cNvSpPr/>
              <p:nvPr/>
            </p:nvSpPr>
            <p:spPr>
              <a:xfrm flipH="1">
                <a:off x="74016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7" name="Google Shape;1037;p28"/>
              <p:cNvSpPr/>
              <p:nvPr/>
            </p:nvSpPr>
            <p:spPr>
              <a:xfrm flipH="1">
                <a:off x="79824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8" name="Google Shape;1038;p28"/>
              <p:cNvSpPr/>
              <p:nvPr/>
            </p:nvSpPr>
            <p:spPr>
              <a:xfrm flipH="1">
                <a:off x="85632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9" name="Google Shape;1039;p28"/>
              <p:cNvSpPr/>
              <p:nvPr/>
            </p:nvSpPr>
            <p:spPr>
              <a:xfrm flipH="1">
                <a:off x="62400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0" name="Google Shape;1040;p28"/>
              <p:cNvSpPr/>
              <p:nvPr/>
            </p:nvSpPr>
            <p:spPr>
              <a:xfrm flipH="1">
                <a:off x="68208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1" name="Google Shape;1041;p28"/>
              <p:cNvSpPr/>
              <p:nvPr/>
            </p:nvSpPr>
            <p:spPr>
              <a:xfrm flipH="1">
                <a:off x="74016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2" name="Google Shape;1042;p28"/>
              <p:cNvSpPr/>
              <p:nvPr/>
            </p:nvSpPr>
            <p:spPr>
              <a:xfrm flipH="1">
                <a:off x="79824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3" name="Google Shape;1043;p28"/>
              <p:cNvSpPr/>
              <p:nvPr/>
            </p:nvSpPr>
            <p:spPr>
              <a:xfrm flipH="1">
                <a:off x="85632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4" name="Google Shape;1044;p28"/>
              <p:cNvSpPr/>
              <p:nvPr/>
            </p:nvSpPr>
            <p:spPr>
              <a:xfrm flipH="1">
                <a:off x="62400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5" name="Google Shape;1045;p28"/>
              <p:cNvSpPr/>
              <p:nvPr/>
            </p:nvSpPr>
            <p:spPr>
              <a:xfrm flipH="1">
                <a:off x="68208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6" name="Google Shape;1046;p28"/>
              <p:cNvSpPr/>
              <p:nvPr/>
            </p:nvSpPr>
            <p:spPr>
              <a:xfrm flipH="1">
                <a:off x="74016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7" name="Google Shape;1047;p28"/>
              <p:cNvSpPr/>
              <p:nvPr/>
            </p:nvSpPr>
            <p:spPr>
              <a:xfrm flipH="1">
                <a:off x="79824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8" name="Google Shape;1048;p28"/>
              <p:cNvSpPr/>
              <p:nvPr/>
            </p:nvSpPr>
            <p:spPr>
              <a:xfrm flipH="1">
                <a:off x="85632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9" name="Google Shape;1049;p28"/>
              <p:cNvSpPr/>
              <p:nvPr/>
            </p:nvSpPr>
            <p:spPr>
              <a:xfrm flipH="1">
                <a:off x="62400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0" name="Google Shape;1050;p28"/>
              <p:cNvSpPr/>
              <p:nvPr/>
            </p:nvSpPr>
            <p:spPr>
              <a:xfrm flipH="1">
                <a:off x="68208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1" name="Google Shape;1051;p28"/>
              <p:cNvSpPr/>
              <p:nvPr/>
            </p:nvSpPr>
            <p:spPr>
              <a:xfrm flipH="1">
                <a:off x="74016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2" name="Google Shape;1052;p28"/>
              <p:cNvSpPr/>
              <p:nvPr/>
            </p:nvSpPr>
            <p:spPr>
              <a:xfrm flipH="1">
                <a:off x="79824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3" name="Google Shape;1053;p28"/>
              <p:cNvSpPr/>
              <p:nvPr/>
            </p:nvSpPr>
            <p:spPr>
              <a:xfrm flipH="1">
                <a:off x="85632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  <p:grpSp>
          <p:nvGrpSpPr>
            <p:cNvPr id="1054" name="Google Shape;1054;p28"/>
            <p:cNvGrpSpPr/>
            <p:nvPr/>
          </p:nvGrpSpPr>
          <p:grpSpPr>
            <a:xfrm>
              <a:off x="546332" y="643484"/>
              <a:ext cx="1765922" cy="1596032"/>
              <a:chOff x="5950075" y="854725"/>
              <a:chExt cx="2904000" cy="2668950"/>
            </a:xfrm>
          </p:grpSpPr>
          <p:sp>
            <p:nvSpPr>
              <p:cNvPr id="1055" name="Google Shape;1055;p28"/>
              <p:cNvSpPr/>
              <p:nvPr/>
            </p:nvSpPr>
            <p:spPr>
              <a:xfrm flipH="1">
                <a:off x="5950075" y="854725"/>
                <a:ext cx="2904000" cy="26673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28"/>
              <p:cNvSpPr/>
              <p:nvPr/>
            </p:nvSpPr>
            <p:spPr>
              <a:xfrm flipH="1">
                <a:off x="59500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8"/>
              <p:cNvSpPr/>
              <p:nvPr/>
            </p:nvSpPr>
            <p:spPr>
              <a:xfrm flipH="1">
                <a:off x="65308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28"/>
              <p:cNvSpPr/>
              <p:nvPr/>
            </p:nvSpPr>
            <p:spPr>
              <a:xfrm flipH="1">
                <a:off x="71116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28"/>
              <p:cNvSpPr/>
              <p:nvPr/>
            </p:nvSpPr>
            <p:spPr>
              <a:xfrm flipH="1">
                <a:off x="76924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8"/>
              <p:cNvSpPr/>
              <p:nvPr/>
            </p:nvSpPr>
            <p:spPr>
              <a:xfrm flipH="1">
                <a:off x="82732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28"/>
              <p:cNvSpPr/>
              <p:nvPr/>
            </p:nvSpPr>
            <p:spPr>
              <a:xfrm flipH="1">
                <a:off x="59500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28"/>
              <p:cNvSpPr/>
              <p:nvPr/>
            </p:nvSpPr>
            <p:spPr>
              <a:xfrm flipH="1">
                <a:off x="65308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28"/>
              <p:cNvSpPr/>
              <p:nvPr/>
            </p:nvSpPr>
            <p:spPr>
              <a:xfrm flipH="1">
                <a:off x="71116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28"/>
              <p:cNvSpPr/>
              <p:nvPr/>
            </p:nvSpPr>
            <p:spPr>
              <a:xfrm flipH="1">
                <a:off x="76924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28"/>
              <p:cNvSpPr/>
              <p:nvPr/>
            </p:nvSpPr>
            <p:spPr>
              <a:xfrm flipH="1">
                <a:off x="82732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8"/>
              <p:cNvSpPr/>
              <p:nvPr/>
            </p:nvSpPr>
            <p:spPr>
              <a:xfrm flipH="1">
                <a:off x="59500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8"/>
              <p:cNvSpPr/>
              <p:nvPr/>
            </p:nvSpPr>
            <p:spPr>
              <a:xfrm flipH="1">
                <a:off x="65308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8"/>
              <p:cNvSpPr/>
              <p:nvPr/>
            </p:nvSpPr>
            <p:spPr>
              <a:xfrm flipH="1">
                <a:off x="71116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8"/>
              <p:cNvSpPr/>
              <p:nvPr/>
            </p:nvSpPr>
            <p:spPr>
              <a:xfrm flipH="1">
                <a:off x="76924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8"/>
              <p:cNvSpPr/>
              <p:nvPr/>
            </p:nvSpPr>
            <p:spPr>
              <a:xfrm flipH="1">
                <a:off x="82732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8"/>
              <p:cNvSpPr/>
              <p:nvPr/>
            </p:nvSpPr>
            <p:spPr>
              <a:xfrm flipH="1">
                <a:off x="59500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8"/>
              <p:cNvSpPr/>
              <p:nvPr/>
            </p:nvSpPr>
            <p:spPr>
              <a:xfrm flipH="1">
                <a:off x="65308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8"/>
              <p:cNvSpPr/>
              <p:nvPr/>
            </p:nvSpPr>
            <p:spPr>
              <a:xfrm flipH="1">
                <a:off x="71116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8"/>
              <p:cNvSpPr/>
              <p:nvPr/>
            </p:nvSpPr>
            <p:spPr>
              <a:xfrm flipH="1">
                <a:off x="76924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8"/>
              <p:cNvSpPr/>
              <p:nvPr/>
            </p:nvSpPr>
            <p:spPr>
              <a:xfrm flipH="1">
                <a:off x="82732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8"/>
              <p:cNvSpPr/>
              <p:nvPr/>
            </p:nvSpPr>
            <p:spPr>
              <a:xfrm flipH="1">
                <a:off x="59500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8"/>
              <p:cNvSpPr/>
              <p:nvPr/>
            </p:nvSpPr>
            <p:spPr>
              <a:xfrm flipH="1">
                <a:off x="65308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8"/>
              <p:cNvSpPr/>
              <p:nvPr/>
            </p:nvSpPr>
            <p:spPr>
              <a:xfrm flipH="1">
                <a:off x="71116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8"/>
              <p:cNvSpPr/>
              <p:nvPr/>
            </p:nvSpPr>
            <p:spPr>
              <a:xfrm flipH="1">
                <a:off x="76924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8"/>
              <p:cNvSpPr/>
              <p:nvPr/>
            </p:nvSpPr>
            <p:spPr>
              <a:xfrm flipH="1">
                <a:off x="82732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1" name="Google Shape;1081;p28"/>
            <p:cNvGrpSpPr/>
            <p:nvPr/>
          </p:nvGrpSpPr>
          <p:grpSpPr>
            <a:xfrm>
              <a:off x="347441" y="757786"/>
              <a:ext cx="1765922" cy="1596032"/>
              <a:chOff x="2854300" y="1168125"/>
              <a:chExt cx="2904000" cy="2668950"/>
            </a:xfrm>
          </p:grpSpPr>
          <p:sp>
            <p:nvSpPr>
              <p:cNvPr id="1082" name="Google Shape;1082;p28"/>
              <p:cNvSpPr/>
              <p:nvPr/>
            </p:nvSpPr>
            <p:spPr>
              <a:xfrm flipH="1">
                <a:off x="2854300" y="1168125"/>
                <a:ext cx="2904000" cy="26673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8"/>
              <p:cNvSpPr/>
              <p:nvPr/>
            </p:nvSpPr>
            <p:spPr>
              <a:xfrm flipH="1">
                <a:off x="28543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8"/>
              <p:cNvSpPr/>
              <p:nvPr/>
            </p:nvSpPr>
            <p:spPr>
              <a:xfrm flipH="1">
                <a:off x="34351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8"/>
              <p:cNvSpPr/>
              <p:nvPr/>
            </p:nvSpPr>
            <p:spPr>
              <a:xfrm flipH="1">
                <a:off x="40159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8"/>
              <p:cNvSpPr/>
              <p:nvPr/>
            </p:nvSpPr>
            <p:spPr>
              <a:xfrm flipH="1">
                <a:off x="45967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8"/>
              <p:cNvSpPr/>
              <p:nvPr/>
            </p:nvSpPr>
            <p:spPr>
              <a:xfrm flipH="1">
                <a:off x="51775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8"/>
              <p:cNvSpPr/>
              <p:nvPr/>
            </p:nvSpPr>
            <p:spPr>
              <a:xfrm flipH="1">
                <a:off x="28543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8"/>
              <p:cNvSpPr/>
              <p:nvPr/>
            </p:nvSpPr>
            <p:spPr>
              <a:xfrm flipH="1">
                <a:off x="34351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8"/>
              <p:cNvSpPr/>
              <p:nvPr/>
            </p:nvSpPr>
            <p:spPr>
              <a:xfrm flipH="1">
                <a:off x="40159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8"/>
              <p:cNvSpPr/>
              <p:nvPr/>
            </p:nvSpPr>
            <p:spPr>
              <a:xfrm flipH="1">
                <a:off x="45967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8"/>
              <p:cNvSpPr/>
              <p:nvPr/>
            </p:nvSpPr>
            <p:spPr>
              <a:xfrm flipH="1">
                <a:off x="51775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8"/>
              <p:cNvSpPr/>
              <p:nvPr/>
            </p:nvSpPr>
            <p:spPr>
              <a:xfrm flipH="1">
                <a:off x="28543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8"/>
              <p:cNvSpPr/>
              <p:nvPr/>
            </p:nvSpPr>
            <p:spPr>
              <a:xfrm flipH="1">
                <a:off x="34351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8"/>
              <p:cNvSpPr/>
              <p:nvPr/>
            </p:nvSpPr>
            <p:spPr>
              <a:xfrm flipH="1">
                <a:off x="40159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28"/>
              <p:cNvSpPr/>
              <p:nvPr/>
            </p:nvSpPr>
            <p:spPr>
              <a:xfrm flipH="1">
                <a:off x="45967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28"/>
              <p:cNvSpPr/>
              <p:nvPr/>
            </p:nvSpPr>
            <p:spPr>
              <a:xfrm flipH="1">
                <a:off x="51775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8"/>
              <p:cNvSpPr/>
              <p:nvPr/>
            </p:nvSpPr>
            <p:spPr>
              <a:xfrm flipH="1">
                <a:off x="28543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8"/>
              <p:cNvSpPr/>
              <p:nvPr/>
            </p:nvSpPr>
            <p:spPr>
              <a:xfrm flipH="1">
                <a:off x="34351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8"/>
              <p:cNvSpPr/>
              <p:nvPr/>
            </p:nvSpPr>
            <p:spPr>
              <a:xfrm flipH="1">
                <a:off x="40159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8"/>
              <p:cNvSpPr/>
              <p:nvPr/>
            </p:nvSpPr>
            <p:spPr>
              <a:xfrm flipH="1">
                <a:off x="45967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8"/>
              <p:cNvSpPr/>
              <p:nvPr/>
            </p:nvSpPr>
            <p:spPr>
              <a:xfrm flipH="1">
                <a:off x="51775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8"/>
              <p:cNvSpPr/>
              <p:nvPr/>
            </p:nvSpPr>
            <p:spPr>
              <a:xfrm flipH="1">
                <a:off x="28543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8"/>
              <p:cNvSpPr/>
              <p:nvPr/>
            </p:nvSpPr>
            <p:spPr>
              <a:xfrm flipH="1">
                <a:off x="34351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8"/>
              <p:cNvSpPr/>
              <p:nvPr/>
            </p:nvSpPr>
            <p:spPr>
              <a:xfrm flipH="1">
                <a:off x="40159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8"/>
              <p:cNvSpPr/>
              <p:nvPr/>
            </p:nvSpPr>
            <p:spPr>
              <a:xfrm flipH="1">
                <a:off x="45967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8"/>
              <p:cNvSpPr/>
              <p:nvPr/>
            </p:nvSpPr>
            <p:spPr>
              <a:xfrm flipH="1">
                <a:off x="51775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08" name="Google Shape;1108;p28"/>
          <p:cNvGrpSpPr/>
          <p:nvPr/>
        </p:nvGrpSpPr>
        <p:grpSpPr>
          <a:xfrm>
            <a:off x="1858240" y="1429225"/>
            <a:ext cx="921407" cy="797461"/>
            <a:chOff x="3229840" y="362425"/>
            <a:chExt cx="921407" cy="797461"/>
          </a:xfrm>
        </p:grpSpPr>
        <p:sp>
          <p:nvSpPr>
            <p:cNvPr id="1109" name="Google Shape;1109;p28"/>
            <p:cNvSpPr/>
            <p:nvPr/>
          </p:nvSpPr>
          <p:spPr>
            <a:xfrm flipH="1">
              <a:off x="3311643" y="445855"/>
              <a:ext cx="757800" cy="6306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8"/>
            <p:cNvSpPr/>
            <p:nvPr/>
          </p:nvSpPr>
          <p:spPr>
            <a:xfrm flipH="1">
              <a:off x="3393447" y="362425"/>
              <a:ext cx="757800" cy="6306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8"/>
            <p:cNvSpPr/>
            <p:nvPr/>
          </p:nvSpPr>
          <p:spPr>
            <a:xfrm flipH="1">
              <a:off x="3229840" y="529286"/>
              <a:ext cx="757800" cy="6306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" name="Google Shape;1112;p28"/>
          <p:cNvGrpSpPr/>
          <p:nvPr/>
        </p:nvGrpSpPr>
        <p:grpSpPr>
          <a:xfrm>
            <a:off x="1858240" y="2656261"/>
            <a:ext cx="921400" cy="785200"/>
            <a:chOff x="2467840" y="1786561"/>
            <a:chExt cx="921400" cy="785200"/>
          </a:xfrm>
        </p:grpSpPr>
        <p:sp>
          <p:nvSpPr>
            <p:cNvPr id="1113" name="Google Shape;1113;p28"/>
            <p:cNvSpPr/>
            <p:nvPr/>
          </p:nvSpPr>
          <p:spPr>
            <a:xfrm flipH="1">
              <a:off x="2631440" y="1786561"/>
              <a:ext cx="757800" cy="6306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8"/>
            <p:cNvSpPr/>
            <p:nvPr/>
          </p:nvSpPr>
          <p:spPr>
            <a:xfrm flipH="1">
              <a:off x="2549640" y="1863861"/>
              <a:ext cx="757800" cy="6306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8"/>
            <p:cNvSpPr/>
            <p:nvPr/>
          </p:nvSpPr>
          <p:spPr>
            <a:xfrm flipH="1">
              <a:off x="2467840" y="1941161"/>
              <a:ext cx="757800" cy="6306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28"/>
          <p:cNvGrpSpPr/>
          <p:nvPr/>
        </p:nvGrpSpPr>
        <p:grpSpPr>
          <a:xfrm>
            <a:off x="3231306" y="1352333"/>
            <a:ext cx="877879" cy="877818"/>
            <a:chOff x="5950075" y="854725"/>
            <a:chExt cx="2904000" cy="2668950"/>
          </a:xfrm>
        </p:grpSpPr>
        <p:sp>
          <p:nvSpPr>
            <p:cNvPr id="1117" name="Google Shape;1117;p28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8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8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8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8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8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8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8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8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8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8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8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8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8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8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8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8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8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8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8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8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8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8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8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8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8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" name="Google Shape;1143;p28"/>
          <p:cNvGrpSpPr/>
          <p:nvPr/>
        </p:nvGrpSpPr>
        <p:grpSpPr>
          <a:xfrm>
            <a:off x="3231582" y="2535430"/>
            <a:ext cx="877298" cy="879686"/>
            <a:chOff x="2854300" y="1168125"/>
            <a:chExt cx="2904000" cy="2668950"/>
          </a:xfrm>
        </p:grpSpPr>
        <p:sp>
          <p:nvSpPr>
            <p:cNvPr id="1144" name="Google Shape;1144;p28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8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8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8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8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8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8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8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8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8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8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8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8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8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8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8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8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8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8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8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8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8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8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8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8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8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70" name="Google Shape;1170;p28"/>
          <p:cNvCxnSpPr>
            <a:stCxn id="1043" idx="1"/>
            <a:endCxn id="1111" idx="3"/>
          </p:cNvCxnSpPr>
          <p:nvPr/>
        </p:nvCxnSpPr>
        <p:spPr>
          <a:xfrm rot="10800000" flipH="1">
            <a:off x="1402910" y="1911414"/>
            <a:ext cx="455400" cy="624000"/>
          </a:xfrm>
          <a:prstGeom prst="curvedConnector3">
            <a:avLst>
              <a:gd name="adj1" fmla="val 49992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1" name="Google Shape;1171;p28"/>
          <p:cNvCxnSpPr>
            <a:stCxn id="1043" idx="1"/>
            <a:endCxn id="1115" idx="3"/>
          </p:cNvCxnSpPr>
          <p:nvPr/>
        </p:nvCxnSpPr>
        <p:spPr>
          <a:xfrm>
            <a:off x="1402910" y="2535414"/>
            <a:ext cx="455400" cy="590700"/>
          </a:xfrm>
          <a:prstGeom prst="curvedConnector3">
            <a:avLst>
              <a:gd name="adj1" fmla="val 49992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2" name="Google Shape;1172;p28"/>
          <p:cNvCxnSpPr/>
          <p:nvPr/>
        </p:nvCxnSpPr>
        <p:spPr>
          <a:xfrm>
            <a:off x="2790650" y="1790350"/>
            <a:ext cx="3603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173" name="Google Shape;1173;p28"/>
          <p:cNvCxnSpPr/>
          <p:nvPr/>
        </p:nvCxnSpPr>
        <p:spPr>
          <a:xfrm>
            <a:off x="2790650" y="3047950"/>
            <a:ext cx="3603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174" name="Google Shape;1174;p28"/>
          <p:cNvSpPr txBox="1"/>
          <p:nvPr/>
        </p:nvSpPr>
        <p:spPr>
          <a:xfrm>
            <a:off x="504700" y="3233550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NxNx3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75" name="Google Shape;1175;p28"/>
          <p:cNvSpPr txBox="1"/>
          <p:nvPr/>
        </p:nvSpPr>
        <p:spPr>
          <a:xfrm>
            <a:off x="4108875" y="1687288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76" name="Google Shape;1176;p28"/>
          <p:cNvSpPr txBox="1"/>
          <p:nvPr/>
        </p:nvSpPr>
        <p:spPr>
          <a:xfrm>
            <a:off x="4108875" y="2840050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77" name="Google Shape;1177;p28"/>
          <p:cNvSpPr txBox="1"/>
          <p:nvPr/>
        </p:nvSpPr>
        <p:spPr>
          <a:xfrm>
            <a:off x="3420625" y="3497275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MxM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178" name="Google Shape;1178;p28"/>
          <p:cNvSpPr txBox="1"/>
          <p:nvPr/>
        </p:nvSpPr>
        <p:spPr>
          <a:xfrm>
            <a:off x="3420638" y="1089050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MxM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179" name="Google Shape;1179;p28"/>
          <p:cNvCxnSpPr/>
          <p:nvPr/>
        </p:nvCxnSpPr>
        <p:spPr>
          <a:xfrm>
            <a:off x="4419600" y="1790338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180" name="Google Shape;1180;p28"/>
          <p:cNvCxnSpPr/>
          <p:nvPr/>
        </p:nvCxnSpPr>
        <p:spPr>
          <a:xfrm>
            <a:off x="4404475" y="2913400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grpSp>
        <p:nvGrpSpPr>
          <p:cNvPr id="1181" name="Google Shape;1181;p28"/>
          <p:cNvGrpSpPr/>
          <p:nvPr/>
        </p:nvGrpSpPr>
        <p:grpSpPr>
          <a:xfrm>
            <a:off x="4755306" y="1352333"/>
            <a:ext cx="877879" cy="877818"/>
            <a:chOff x="5950075" y="854725"/>
            <a:chExt cx="2904000" cy="2668950"/>
          </a:xfrm>
        </p:grpSpPr>
        <p:sp>
          <p:nvSpPr>
            <p:cNvPr id="1182" name="Google Shape;1182;p28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8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8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8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8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8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8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8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8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8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8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8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8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8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8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8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8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8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8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" name="Google Shape;1208;p28"/>
          <p:cNvGrpSpPr/>
          <p:nvPr/>
        </p:nvGrpSpPr>
        <p:grpSpPr>
          <a:xfrm>
            <a:off x="4755582" y="2535430"/>
            <a:ext cx="877298" cy="879686"/>
            <a:chOff x="2854300" y="1168125"/>
            <a:chExt cx="2904000" cy="2668950"/>
          </a:xfrm>
        </p:grpSpPr>
        <p:sp>
          <p:nvSpPr>
            <p:cNvPr id="1209" name="Google Shape;1209;p28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8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8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8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8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8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8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8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8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8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8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8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8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8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8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8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8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8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8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8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8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8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8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8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8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8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5" name="Google Shape;1235;p28"/>
          <p:cNvSpPr txBox="1"/>
          <p:nvPr/>
        </p:nvSpPr>
        <p:spPr>
          <a:xfrm>
            <a:off x="5633175" y="1687300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36" name="Google Shape;1236;p28"/>
          <p:cNvSpPr txBox="1"/>
          <p:nvPr/>
        </p:nvSpPr>
        <p:spPr>
          <a:xfrm>
            <a:off x="5633175" y="2871325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37" name="Google Shape;1237;p28"/>
          <p:cNvSpPr/>
          <p:nvPr/>
        </p:nvSpPr>
        <p:spPr>
          <a:xfrm>
            <a:off x="4632900" y="1275850"/>
            <a:ext cx="1329900" cy="1030800"/>
          </a:xfrm>
          <a:prstGeom prst="bracketPair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8" name="Google Shape;1238;p28"/>
          <p:cNvSpPr/>
          <p:nvPr/>
        </p:nvSpPr>
        <p:spPr>
          <a:xfrm>
            <a:off x="4632900" y="2459875"/>
            <a:ext cx="1329900" cy="1030800"/>
          </a:xfrm>
          <a:prstGeom prst="bracketPair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9" name="Google Shape;1239;p28"/>
          <p:cNvSpPr txBox="1"/>
          <p:nvPr/>
        </p:nvSpPr>
        <p:spPr>
          <a:xfrm>
            <a:off x="5463600" y="3497275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ReLU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240" name="Google Shape;1240;p28"/>
          <p:cNvSpPr txBox="1"/>
          <p:nvPr/>
        </p:nvSpPr>
        <p:spPr>
          <a:xfrm>
            <a:off x="5463600" y="1089050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ReLU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241" name="Google Shape;1241;p28"/>
          <p:cNvGrpSpPr/>
          <p:nvPr/>
        </p:nvGrpSpPr>
        <p:grpSpPr>
          <a:xfrm>
            <a:off x="6357231" y="1352333"/>
            <a:ext cx="877879" cy="877818"/>
            <a:chOff x="5950075" y="854725"/>
            <a:chExt cx="2904000" cy="2668950"/>
          </a:xfrm>
        </p:grpSpPr>
        <p:sp>
          <p:nvSpPr>
            <p:cNvPr id="1242" name="Google Shape;1242;p28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8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8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8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8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8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8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8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8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8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8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8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8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8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8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8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8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8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8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8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8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8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8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8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8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8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28"/>
          <p:cNvGrpSpPr/>
          <p:nvPr/>
        </p:nvGrpSpPr>
        <p:grpSpPr>
          <a:xfrm>
            <a:off x="6357507" y="2535430"/>
            <a:ext cx="877298" cy="879686"/>
            <a:chOff x="2854300" y="1168125"/>
            <a:chExt cx="2904000" cy="2668950"/>
          </a:xfrm>
        </p:grpSpPr>
        <p:sp>
          <p:nvSpPr>
            <p:cNvPr id="1269" name="Google Shape;1269;p28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8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8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8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8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8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8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8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8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8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8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8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8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8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8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8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8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8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8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8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8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8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8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8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95" name="Google Shape;1295;p28"/>
          <p:cNvCxnSpPr/>
          <p:nvPr/>
        </p:nvCxnSpPr>
        <p:spPr>
          <a:xfrm>
            <a:off x="6019800" y="1790338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296" name="Google Shape;1296;p28"/>
          <p:cNvCxnSpPr/>
          <p:nvPr/>
        </p:nvCxnSpPr>
        <p:spPr>
          <a:xfrm>
            <a:off x="6004675" y="2913400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grpSp>
        <p:nvGrpSpPr>
          <p:cNvPr id="1297" name="Google Shape;1297;p28"/>
          <p:cNvGrpSpPr/>
          <p:nvPr/>
        </p:nvGrpSpPr>
        <p:grpSpPr>
          <a:xfrm>
            <a:off x="7580381" y="1932433"/>
            <a:ext cx="877879" cy="877818"/>
            <a:chOff x="5950075" y="854725"/>
            <a:chExt cx="2904000" cy="2668950"/>
          </a:xfrm>
        </p:grpSpPr>
        <p:sp>
          <p:nvSpPr>
            <p:cNvPr id="1298" name="Google Shape;1298;p28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8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8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8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8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8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8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8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8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8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8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8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8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8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8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" name="Google Shape;1324;p28"/>
          <p:cNvGrpSpPr/>
          <p:nvPr/>
        </p:nvGrpSpPr>
        <p:grpSpPr>
          <a:xfrm>
            <a:off x="7521282" y="2008030"/>
            <a:ext cx="877298" cy="879686"/>
            <a:chOff x="2854300" y="1168125"/>
            <a:chExt cx="2904000" cy="2668950"/>
          </a:xfrm>
        </p:grpSpPr>
        <p:sp>
          <p:nvSpPr>
            <p:cNvPr id="1325" name="Google Shape;1325;p28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8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8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8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8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8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8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8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8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8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8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8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8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8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8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8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8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8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8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8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8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8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8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8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8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8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51" name="Google Shape;1351;p28"/>
          <p:cNvCxnSpPr>
            <a:endCxn id="1336" idx="3"/>
          </p:cNvCxnSpPr>
          <p:nvPr/>
        </p:nvCxnSpPr>
        <p:spPr>
          <a:xfrm>
            <a:off x="7157382" y="1637901"/>
            <a:ext cx="363900" cy="809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352" name="Google Shape;1352;p28"/>
          <p:cNvCxnSpPr>
            <a:stCxn id="1284" idx="1"/>
            <a:endCxn id="1336" idx="3"/>
          </p:cNvCxnSpPr>
          <p:nvPr/>
        </p:nvCxnSpPr>
        <p:spPr>
          <a:xfrm rot="10800000" flipH="1">
            <a:off x="7234805" y="2447601"/>
            <a:ext cx="286500" cy="52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lgDash"/>
            <a:round/>
            <a:headEnd type="none" w="med" len="med"/>
            <a:tailEnd type="triangle" w="med" len="med"/>
          </a:ln>
        </p:spPr>
      </p:cxnSp>
      <p:sp>
        <p:nvSpPr>
          <p:cNvPr id="1353" name="Google Shape;1353;p28"/>
          <p:cNvSpPr txBox="1"/>
          <p:nvPr/>
        </p:nvSpPr>
        <p:spPr>
          <a:xfrm>
            <a:off x="7710325" y="1637900"/>
            <a:ext cx="688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MxMX2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54" name="Google Shape;1354;p28"/>
          <p:cNvSpPr txBox="1"/>
          <p:nvPr/>
        </p:nvSpPr>
        <p:spPr>
          <a:xfrm>
            <a:off x="436275" y="799675"/>
            <a:ext cx="8778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CONV operation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9" name="Google Shape;1359;p29"/>
          <p:cNvGrpSpPr/>
          <p:nvPr/>
        </p:nvGrpSpPr>
        <p:grpSpPr>
          <a:xfrm>
            <a:off x="347454" y="2084814"/>
            <a:ext cx="1055455" cy="1030918"/>
            <a:chOff x="347441" y="529183"/>
            <a:chExt cx="2163705" cy="1824635"/>
          </a:xfrm>
        </p:grpSpPr>
        <p:grpSp>
          <p:nvGrpSpPr>
            <p:cNvPr id="1360" name="Google Shape;1360;p29"/>
            <p:cNvGrpSpPr/>
            <p:nvPr/>
          </p:nvGrpSpPr>
          <p:grpSpPr>
            <a:xfrm>
              <a:off x="745224" y="529183"/>
              <a:ext cx="1765922" cy="1596032"/>
              <a:chOff x="6240000" y="821025"/>
              <a:chExt cx="2904000" cy="2668950"/>
            </a:xfrm>
          </p:grpSpPr>
          <p:sp>
            <p:nvSpPr>
              <p:cNvPr id="1361" name="Google Shape;1361;p29"/>
              <p:cNvSpPr/>
              <p:nvPr/>
            </p:nvSpPr>
            <p:spPr>
              <a:xfrm flipH="1">
                <a:off x="6240000" y="821025"/>
                <a:ext cx="2904000" cy="26673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62" name="Google Shape;1362;p29"/>
              <p:cNvSpPr/>
              <p:nvPr/>
            </p:nvSpPr>
            <p:spPr>
              <a:xfrm flipH="1">
                <a:off x="62400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63" name="Google Shape;1363;p29"/>
              <p:cNvSpPr/>
              <p:nvPr/>
            </p:nvSpPr>
            <p:spPr>
              <a:xfrm flipH="1">
                <a:off x="68208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64" name="Google Shape;1364;p29"/>
              <p:cNvSpPr/>
              <p:nvPr/>
            </p:nvSpPr>
            <p:spPr>
              <a:xfrm flipH="1">
                <a:off x="74016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65" name="Google Shape;1365;p29"/>
              <p:cNvSpPr/>
              <p:nvPr/>
            </p:nvSpPr>
            <p:spPr>
              <a:xfrm flipH="1">
                <a:off x="79824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66" name="Google Shape;1366;p29"/>
              <p:cNvSpPr/>
              <p:nvPr/>
            </p:nvSpPr>
            <p:spPr>
              <a:xfrm flipH="1">
                <a:off x="8563200" y="8210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67" name="Google Shape;1367;p29"/>
              <p:cNvSpPr/>
              <p:nvPr/>
            </p:nvSpPr>
            <p:spPr>
              <a:xfrm flipH="1">
                <a:off x="62400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68" name="Google Shape;1368;p29"/>
              <p:cNvSpPr/>
              <p:nvPr/>
            </p:nvSpPr>
            <p:spPr>
              <a:xfrm flipH="1">
                <a:off x="68208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69" name="Google Shape;1369;p29"/>
              <p:cNvSpPr/>
              <p:nvPr/>
            </p:nvSpPr>
            <p:spPr>
              <a:xfrm flipH="1">
                <a:off x="74016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0" name="Google Shape;1370;p29"/>
              <p:cNvSpPr/>
              <p:nvPr/>
            </p:nvSpPr>
            <p:spPr>
              <a:xfrm flipH="1">
                <a:off x="79824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1" name="Google Shape;1371;p29"/>
              <p:cNvSpPr/>
              <p:nvPr/>
            </p:nvSpPr>
            <p:spPr>
              <a:xfrm flipH="1">
                <a:off x="8563200" y="1353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2" name="Google Shape;1372;p29"/>
              <p:cNvSpPr/>
              <p:nvPr/>
            </p:nvSpPr>
            <p:spPr>
              <a:xfrm flipH="1">
                <a:off x="62400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3" name="Google Shape;1373;p29"/>
              <p:cNvSpPr/>
              <p:nvPr/>
            </p:nvSpPr>
            <p:spPr>
              <a:xfrm flipH="1">
                <a:off x="68208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4" name="Google Shape;1374;p29"/>
              <p:cNvSpPr/>
              <p:nvPr/>
            </p:nvSpPr>
            <p:spPr>
              <a:xfrm flipH="1">
                <a:off x="74016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5" name="Google Shape;1375;p29"/>
              <p:cNvSpPr/>
              <p:nvPr/>
            </p:nvSpPr>
            <p:spPr>
              <a:xfrm flipH="1">
                <a:off x="79824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6" name="Google Shape;1376;p29"/>
              <p:cNvSpPr/>
              <p:nvPr/>
            </p:nvSpPr>
            <p:spPr>
              <a:xfrm flipH="1">
                <a:off x="8563200" y="1888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7" name="Google Shape;1377;p29"/>
              <p:cNvSpPr/>
              <p:nvPr/>
            </p:nvSpPr>
            <p:spPr>
              <a:xfrm flipH="1">
                <a:off x="62400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8" name="Google Shape;1378;p29"/>
              <p:cNvSpPr/>
              <p:nvPr/>
            </p:nvSpPr>
            <p:spPr>
              <a:xfrm flipH="1">
                <a:off x="68208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79" name="Google Shape;1379;p29"/>
              <p:cNvSpPr/>
              <p:nvPr/>
            </p:nvSpPr>
            <p:spPr>
              <a:xfrm flipH="1">
                <a:off x="74016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80" name="Google Shape;1380;p29"/>
              <p:cNvSpPr/>
              <p:nvPr/>
            </p:nvSpPr>
            <p:spPr>
              <a:xfrm flipH="1">
                <a:off x="79824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81" name="Google Shape;1381;p29"/>
              <p:cNvSpPr/>
              <p:nvPr/>
            </p:nvSpPr>
            <p:spPr>
              <a:xfrm flipH="1">
                <a:off x="8563200" y="2422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82" name="Google Shape;1382;p29"/>
              <p:cNvSpPr/>
              <p:nvPr/>
            </p:nvSpPr>
            <p:spPr>
              <a:xfrm flipH="1">
                <a:off x="62400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83" name="Google Shape;1383;p29"/>
              <p:cNvSpPr/>
              <p:nvPr/>
            </p:nvSpPr>
            <p:spPr>
              <a:xfrm flipH="1">
                <a:off x="68208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84" name="Google Shape;1384;p29"/>
              <p:cNvSpPr/>
              <p:nvPr/>
            </p:nvSpPr>
            <p:spPr>
              <a:xfrm flipH="1">
                <a:off x="74016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85" name="Google Shape;1385;p29"/>
              <p:cNvSpPr/>
              <p:nvPr/>
            </p:nvSpPr>
            <p:spPr>
              <a:xfrm flipH="1">
                <a:off x="79824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386" name="Google Shape;1386;p29"/>
              <p:cNvSpPr/>
              <p:nvPr/>
            </p:nvSpPr>
            <p:spPr>
              <a:xfrm flipH="1">
                <a:off x="8563200" y="29571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  <p:grpSp>
          <p:nvGrpSpPr>
            <p:cNvPr id="1387" name="Google Shape;1387;p29"/>
            <p:cNvGrpSpPr/>
            <p:nvPr/>
          </p:nvGrpSpPr>
          <p:grpSpPr>
            <a:xfrm>
              <a:off x="546332" y="643484"/>
              <a:ext cx="1765922" cy="1596032"/>
              <a:chOff x="5950075" y="854725"/>
              <a:chExt cx="2904000" cy="2668950"/>
            </a:xfrm>
          </p:grpSpPr>
          <p:sp>
            <p:nvSpPr>
              <p:cNvPr id="1388" name="Google Shape;1388;p29"/>
              <p:cNvSpPr/>
              <p:nvPr/>
            </p:nvSpPr>
            <p:spPr>
              <a:xfrm flipH="1">
                <a:off x="5950075" y="854725"/>
                <a:ext cx="2904000" cy="26673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29"/>
              <p:cNvSpPr/>
              <p:nvPr/>
            </p:nvSpPr>
            <p:spPr>
              <a:xfrm flipH="1">
                <a:off x="59500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29"/>
              <p:cNvSpPr/>
              <p:nvPr/>
            </p:nvSpPr>
            <p:spPr>
              <a:xfrm flipH="1">
                <a:off x="65308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29"/>
              <p:cNvSpPr/>
              <p:nvPr/>
            </p:nvSpPr>
            <p:spPr>
              <a:xfrm flipH="1">
                <a:off x="71116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29"/>
              <p:cNvSpPr/>
              <p:nvPr/>
            </p:nvSpPr>
            <p:spPr>
              <a:xfrm flipH="1">
                <a:off x="76924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29"/>
              <p:cNvSpPr/>
              <p:nvPr/>
            </p:nvSpPr>
            <p:spPr>
              <a:xfrm flipH="1">
                <a:off x="8273275" y="8547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29"/>
              <p:cNvSpPr/>
              <p:nvPr/>
            </p:nvSpPr>
            <p:spPr>
              <a:xfrm flipH="1">
                <a:off x="59500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29"/>
              <p:cNvSpPr/>
              <p:nvPr/>
            </p:nvSpPr>
            <p:spPr>
              <a:xfrm flipH="1">
                <a:off x="65308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29"/>
              <p:cNvSpPr/>
              <p:nvPr/>
            </p:nvSpPr>
            <p:spPr>
              <a:xfrm flipH="1">
                <a:off x="71116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29"/>
              <p:cNvSpPr/>
              <p:nvPr/>
            </p:nvSpPr>
            <p:spPr>
              <a:xfrm flipH="1">
                <a:off x="76924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29"/>
              <p:cNvSpPr/>
              <p:nvPr/>
            </p:nvSpPr>
            <p:spPr>
              <a:xfrm flipH="1">
                <a:off x="8273275" y="13875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29"/>
              <p:cNvSpPr/>
              <p:nvPr/>
            </p:nvSpPr>
            <p:spPr>
              <a:xfrm flipH="1">
                <a:off x="59500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29"/>
              <p:cNvSpPr/>
              <p:nvPr/>
            </p:nvSpPr>
            <p:spPr>
              <a:xfrm flipH="1">
                <a:off x="65308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29"/>
              <p:cNvSpPr/>
              <p:nvPr/>
            </p:nvSpPr>
            <p:spPr>
              <a:xfrm flipH="1">
                <a:off x="71116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29"/>
              <p:cNvSpPr/>
              <p:nvPr/>
            </p:nvSpPr>
            <p:spPr>
              <a:xfrm flipH="1">
                <a:off x="76924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29"/>
              <p:cNvSpPr/>
              <p:nvPr/>
            </p:nvSpPr>
            <p:spPr>
              <a:xfrm flipH="1">
                <a:off x="8273275" y="19219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29"/>
              <p:cNvSpPr/>
              <p:nvPr/>
            </p:nvSpPr>
            <p:spPr>
              <a:xfrm flipH="1">
                <a:off x="59500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29"/>
              <p:cNvSpPr/>
              <p:nvPr/>
            </p:nvSpPr>
            <p:spPr>
              <a:xfrm flipH="1">
                <a:off x="65308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29"/>
              <p:cNvSpPr/>
              <p:nvPr/>
            </p:nvSpPr>
            <p:spPr>
              <a:xfrm flipH="1">
                <a:off x="71116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29"/>
              <p:cNvSpPr/>
              <p:nvPr/>
            </p:nvSpPr>
            <p:spPr>
              <a:xfrm flipH="1">
                <a:off x="76924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29"/>
              <p:cNvSpPr/>
              <p:nvPr/>
            </p:nvSpPr>
            <p:spPr>
              <a:xfrm flipH="1">
                <a:off x="8273275" y="24564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29"/>
              <p:cNvSpPr/>
              <p:nvPr/>
            </p:nvSpPr>
            <p:spPr>
              <a:xfrm flipH="1">
                <a:off x="59500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29"/>
              <p:cNvSpPr/>
              <p:nvPr/>
            </p:nvSpPr>
            <p:spPr>
              <a:xfrm flipH="1">
                <a:off x="65308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29"/>
              <p:cNvSpPr/>
              <p:nvPr/>
            </p:nvSpPr>
            <p:spPr>
              <a:xfrm flipH="1">
                <a:off x="71116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29"/>
              <p:cNvSpPr/>
              <p:nvPr/>
            </p:nvSpPr>
            <p:spPr>
              <a:xfrm flipH="1">
                <a:off x="76924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29"/>
              <p:cNvSpPr/>
              <p:nvPr/>
            </p:nvSpPr>
            <p:spPr>
              <a:xfrm flipH="1">
                <a:off x="8273275" y="29908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4" name="Google Shape;1414;p29"/>
            <p:cNvGrpSpPr/>
            <p:nvPr/>
          </p:nvGrpSpPr>
          <p:grpSpPr>
            <a:xfrm>
              <a:off x="347441" y="757786"/>
              <a:ext cx="1765922" cy="1596032"/>
              <a:chOff x="2854300" y="1168125"/>
              <a:chExt cx="2904000" cy="2668950"/>
            </a:xfrm>
          </p:grpSpPr>
          <p:sp>
            <p:nvSpPr>
              <p:cNvPr id="1415" name="Google Shape;1415;p29"/>
              <p:cNvSpPr/>
              <p:nvPr/>
            </p:nvSpPr>
            <p:spPr>
              <a:xfrm flipH="1">
                <a:off x="2854300" y="1168125"/>
                <a:ext cx="2904000" cy="26673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9"/>
              <p:cNvSpPr/>
              <p:nvPr/>
            </p:nvSpPr>
            <p:spPr>
              <a:xfrm flipH="1">
                <a:off x="28543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9"/>
              <p:cNvSpPr/>
              <p:nvPr/>
            </p:nvSpPr>
            <p:spPr>
              <a:xfrm flipH="1">
                <a:off x="34351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9"/>
              <p:cNvSpPr/>
              <p:nvPr/>
            </p:nvSpPr>
            <p:spPr>
              <a:xfrm flipH="1">
                <a:off x="40159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9"/>
              <p:cNvSpPr/>
              <p:nvPr/>
            </p:nvSpPr>
            <p:spPr>
              <a:xfrm flipH="1">
                <a:off x="45967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9"/>
              <p:cNvSpPr/>
              <p:nvPr/>
            </p:nvSpPr>
            <p:spPr>
              <a:xfrm flipH="1">
                <a:off x="5177500" y="11681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9"/>
              <p:cNvSpPr/>
              <p:nvPr/>
            </p:nvSpPr>
            <p:spPr>
              <a:xfrm flipH="1">
                <a:off x="28543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9"/>
              <p:cNvSpPr/>
              <p:nvPr/>
            </p:nvSpPr>
            <p:spPr>
              <a:xfrm flipH="1">
                <a:off x="34351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 flipH="1">
                <a:off x="40159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 flipH="1">
                <a:off x="45967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 flipH="1">
                <a:off x="5177500" y="17009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 flipH="1">
                <a:off x="28543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 flipH="1">
                <a:off x="34351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9"/>
              <p:cNvSpPr/>
              <p:nvPr/>
            </p:nvSpPr>
            <p:spPr>
              <a:xfrm flipH="1">
                <a:off x="40159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9"/>
              <p:cNvSpPr/>
              <p:nvPr/>
            </p:nvSpPr>
            <p:spPr>
              <a:xfrm flipH="1">
                <a:off x="45967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 flipH="1">
                <a:off x="5177500" y="22353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 flipH="1">
                <a:off x="28543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 flipH="1">
                <a:off x="34351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29"/>
              <p:cNvSpPr/>
              <p:nvPr/>
            </p:nvSpPr>
            <p:spPr>
              <a:xfrm flipH="1">
                <a:off x="40159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9"/>
              <p:cNvSpPr/>
              <p:nvPr/>
            </p:nvSpPr>
            <p:spPr>
              <a:xfrm flipH="1">
                <a:off x="45967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 flipH="1">
                <a:off x="5177500" y="276982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 flipH="1">
                <a:off x="28543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 flipH="1">
                <a:off x="34351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9"/>
              <p:cNvSpPr/>
              <p:nvPr/>
            </p:nvSpPr>
            <p:spPr>
              <a:xfrm flipH="1">
                <a:off x="40159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9"/>
              <p:cNvSpPr/>
              <p:nvPr/>
            </p:nvSpPr>
            <p:spPr>
              <a:xfrm flipH="1">
                <a:off x="45967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9"/>
              <p:cNvSpPr/>
              <p:nvPr/>
            </p:nvSpPr>
            <p:spPr>
              <a:xfrm flipH="1">
                <a:off x="5177500" y="3304275"/>
                <a:ext cx="580800" cy="532800"/>
              </a:xfrm>
              <a:prstGeom prst="rect">
                <a:avLst/>
              </a:prstGeom>
              <a:gradFill>
                <a:gsLst>
                  <a:gs pos="0">
                    <a:srgbClr val="C9DAF8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rgbClr val="59595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41" name="Google Shape;1441;p29"/>
          <p:cNvGrpSpPr/>
          <p:nvPr/>
        </p:nvGrpSpPr>
        <p:grpSpPr>
          <a:xfrm>
            <a:off x="1858240" y="1429225"/>
            <a:ext cx="921407" cy="797461"/>
            <a:chOff x="3229840" y="362425"/>
            <a:chExt cx="921407" cy="797461"/>
          </a:xfrm>
        </p:grpSpPr>
        <p:sp>
          <p:nvSpPr>
            <p:cNvPr id="1442" name="Google Shape;1442;p29"/>
            <p:cNvSpPr/>
            <p:nvPr/>
          </p:nvSpPr>
          <p:spPr>
            <a:xfrm flipH="1">
              <a:off x="3311643" y="445855"/>
              <a:ext cx="757800" cy="6306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9"/>
            <p:cNvSpPr/>
            <p:nvPr/>
          </p:nvSpPr>
          <p:spPr>
            <a:xfrm flipH="1">
              <a:off x="3393447" y="362425"/>
              <a:ext cx="757800" cy="6306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9"/>
            <p:cNvSpPr/>
            <p:nvPr/>
          </p:nvSpPr>
          <p:spPr>
            <a:xfrm flipH="1">
              <a:off x="3229840" y="529286"/>
              <a:ext cx="757800" cy="6306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5" name="Google Shape;1445;p29"/>
          <p:cNvGrpSpPr/>
          <p:nvPr/>
        </p:nvGrpSpPr>
        <p:grpSpPr>
          <a:xfrm>
            <a:off x="1858240" y="2656261"/>
            <a:ext cx="921400" cy="785200"/>
            <a:chOff x="2467840" y="1786561"/>
            <a:chExt cx="921400" cy="785200"/>
          </a:xfrm>
        </p:grpSpPr>
        <p:sp>
          <p:nvSpPr>
            <p:cNvPr id="1446" name="Google Shape;1446;p29"/>
            <p:cNvSpPr/>
            <p:nvPr/>
          </p:nvSpPr>
          <p:spPr>
            <a:xfrm flipH="1">
              <a:off x="2631440" y="1786561"/>
              <a:ext cx="757800" cy="6306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9"/>
            <p:cNvSpPr/>
            <p:nvPr/>
          </p:nvSpPr>
          <p:spPr>
            <a:xfrm flipH="1">
              <a:off x="2549640" y="1863861"/>
              <a:ext cx="757800" cy="6306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9"/>
            <p:cNvSpPr/>
            <p:nvPr/>
          </p:nvSpPr>
          <p:spPr>
            <a:xfrm flipH="1">
              <a:off x="2467840" y="1941161"/>
              <a:ext cx="757800" cy="6306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" name="Google Shape;1449;p29"/>
          <p:cNvGrpSpPr/>
          <p:nvPr/>
        </p:nvGrpSpPr>
        <p:grpSpPr>
          <a:xfrm>
            <a:off x="3231306" y="1352333"/>
            <a:ext cx="877879" cy="877818"/>
            <a:chOff x="5950075" y="854725"/>
            <a:chExt cx="2904000" cy="2668950"/>
          </a:xfrm>
        </p:grpSpPr>
        <p:sp>
          <p:nvSpPr>
            <p:cNvPr id="1450" name="Google Shape;1450;p29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9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9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9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9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9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9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9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9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9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9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9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9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9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9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9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9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9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9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9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9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9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9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9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9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29"/>
          <p:cNvGrpSpPr/>
          <p:nvPr/>
        </p:nvGrpSpPr>
        <p:grpSpPr>
          <a:xfrm>
            <a:off x="3231582" y="2535430"/>
            <a:ext cx="877298" cy="879686"/>
            <a:chOff x="2854300" y="1168125"/>
            <a:chExt cx="2904000" cy="2668950"/>
          </a:xfrm>
        </p:grpSpPr>
        <p:sp>
          <p:nvSpPr>
            <p:cNvPr id="1477" name="Google Shape;1477;p29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9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9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9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9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9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9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9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9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9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9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9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9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9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9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9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9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9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9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9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9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9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9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9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9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9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03" name="Google Shape;1503;p29"/>
          <p:cNvCxnSpPr>
            <a:stCxn id="1376" idx="1"/>
            <a:endCxn id="1444" idx="3"/>
          </p:cNvCxnSpPr>
          <p:nvPr/>
        </p:nvCxnSpPr>
        <p:spPr>
          <a:xfrm rot="10800000" flipH="1">
            <a:off x="1402910" y="1911414"/>
            <a:ext cx="455400" cy="624000"/>
          </a:xfrm>
          <a:prstGeom prst="curvedConnector3">
            <a:avLst>
              <a:gd name="adj1" fmla="val 49992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4" name="Google Shape;1504;p29"/>
          <p:cNvCxnSpPr>
            <a:stCxn id="1376" idx="1"/>
            <a:endCxn id="1448" idx="3"/>
          </p:cNvCxnSpPr>
          <p:nvPr/>
        </p:nvCxnSpPr>
        <p:spPr>
          <a:xfrm>
            <a:off x="1402910" y="2535414"/>
            <a:ext cx="455400" cy="590700"/>
          </a:xfrm>
          <a:prstGeom prst="curvedConnector3">
            <a:avLst>
              <a:gd name="adj1" fmla="val 49992"/>
            </a:avLst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5" name="Google Shape;1505;p29"/>
          <p:cNvCxnSpPr/>
          <p:nvPr/>
        </p:nvCxnSpPr>
        <p:spPr>
          <a:xfrm>
            <a:off x="2790650" y="1790350"/>
            <a:ext cx="3603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506" name="Google Shape;1506;p29"/>
          <p:cNvCxnSpPr/>
          <p:nvPr/>
        </p:nvCxnSpPr>
        <p:spPr>
          <a:xfrm>
            <a:off x="2790650" y="3047950"/>
            <a:ext cx="3603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507" name="Google Shape;1507;p29"/>
          <p:cNvSpPr txBox="1"/>
          <p:nvPr/>
        </p:nvSpPr>
        <p:spPr>
          <a:xfrm>
            <a:off x="504700" y="3233550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NxNx3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08" name="Google Shape;1508;p29"/>
          <p:cNvSpPr txBox="1"/>
          <p:nvPr/>
        </p:nvSpPr>
        <p:spPr>
          <a:xfrm>
            <a:off x="4108875" y="1687288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09" name="Google Shape;1509;p29"/>
          <p:cNvSpPr txBox="1"/>
          <p:nvPr/>
        </p:nvSpPr>
        <p:spPr>
          <a:xfrm>
            <a:off x="4108875" y="2840050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10" name="Google Shape;1510;p29"/>
          <p:cNvSpPr txBox="1"/>
          <p:nvPr/>
        </p:nvSpPr>
        <p:spPr>
          <a:xfrm>
            <a:off x="3420625" y="3497275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MxM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11" name="Google Shape;1511;p29"/>
          <p:cNvSpPr txBox="1"/>
          <p:nvPr/>
        </p:nvSpPr>
        <p:spPr>
          <a:xfrm>
            <a:off x="3420638" y="1089050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MxM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512" name="Google Shape;1512;p29"/>
          <p:cNvCxnSpPr/>
          <p:nvPr/>
        </p:nvCxnSpPr>
        <p:spPr>
          <a:xfrm>
            <a:off x="4419600" y="1790338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513" name="Google Shape;1513;p29"/>
          <p:cNvCxnSpPr/>
          <p:nvPr/>
        </p:nvCxnSpPr>
        <p:spPr>
          <a:xfrm>
            <a:off x="4404475" y="2913400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grpSp>
        <p:nvGrpSpPr>
          <p:cNvPr id="1514" name="Google Shape;1514;p29"/>
          <p:cNvGrpSpPr/>
          <p:nvPr/>
        </p:nvGrpSpPr>
        <p:grpSpPr>
          <a:xfrm>
            <a:off x="4755306" y="1352333"/>
            <a:ext cx="877879" cy="877818"/>
            <a:chOff x="5950075" y="854725"/>
            <a:chExt cx="2904000" cy="2668950"/>
          </a:xfrm>
        </p:grpSpPr>
        <p:sp>
          <p:nvSpPr>
            <p:cNvPr id="1515" name="Google Shape;1515;p29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9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9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9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9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9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9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9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9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9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9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9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9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9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9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9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9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9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9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9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9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9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9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9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9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9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29"/>
          <p:cNvGrpSpPr/>
          <p:nvPr/>
        </p:nvGrpSpPr>
        <p:grpSpPr>
          <a:xfrm>
            <a:off x="4755582" y="2535430"/>
            <a:ext cx="877298" cy="879686"/>
            <a:chOff x="2854300" y="1168125"/>
            <a:chExt cx="2904000" cy="2668950"/>
          </a:xfrm>
        </p:grpSpPr>
        <p:sp>
          <p:nvSpPr>
            <p:cNvPr id="1542" name="Google Shape;1542;p29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9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9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9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9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9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9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9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9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9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9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9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9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9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9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9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9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9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9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9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9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9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9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9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9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9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B6D7A8"/>
                </a:gs>
                <a:gs pos="64000">
                  <a:srgbClr val="A4C2F4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8" name="Google Shape;1568;p29"/>
          <p:cNvSpPr txBox="1"/>
          <p:nvPr/>
        </p:nvSpPr>
        <p:spPr>
          <a:xfrm>
            <a:off x="5633175" y="1687300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69" name="Google Shape;1569;p29"/>
          <p:cNvSpPr txBox="1"/>
          <p:nvPr/>
        </p:nvSpPr>
        <p:spPr>
          <a:xfrm>
            <a:off x="5633175" y="2871325"/>
            <a:ext cx="2820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+b2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0" name="Google Shape;1570;p29"/>
          <p:cNvSpPr/>
          <p:nvPr/>
        </p:nvSpPr>
        <p:spPr>
          <a:xfrm>
            <a:off x="4632900" y="1275850"/>
            <a:ext cx="1329900" cy="1030800"/>
          </a:xfrm>
          <a:prstGeom prst="bracketPair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1" name="Google Shape;1571;p29"/>
          <p:cNvSpPr/>
          <p:nvPr/>
        </p:nvSpPr>
        <p:spPr>
          <a:xfrm>
            <a:off x="4632900" y="2459875"/>
            <a:ext cx="1329900" cy="1030800"/>
          </a:xfrm>
          <a:prstGeom prst="bracketPair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p29"/>
          <p:cNvSpPr txBox="1"/>
          <p:nvPr/>
        </p:nvSpPr>
        <p:spPr>
          <a:xfrm>
            <a:off x="5463600" y="3497275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ReLU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73" name="Google Shape;1573;p29"/>
          <p:cNvSpPr txBox="1"/>
          <p:nvPr/>
        </p:nvSpPr>
        <p:spPr>
          <a:xfrm>
            <a:off x="5463600" y="1089050"/>
            <a:ext cx="499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ReLU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574" name="Google Shape;1574;p29"/>
          <p:cNvGrpSpPr/>
          <p:nvPr/>
        </p:nvGrpSpPr>
        <p:grpSpPr>
          <a:xfrm>
            <a:off x="6357231" y="1352333"/>
            <a:ext cx="877879" cy="877818"/>
            <a:chOff x="5950075" y="854725"/>
            <a:chExt cx="2904000" cy="2668950"/>
          </a:xfrm>
        </p:grpSpPr>
        <p:sp>
          <p:nvSpPr>
            <p:cNvPr id="1575" name="Google Shape;1575;p29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9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9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9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9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9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9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9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9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9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9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9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9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9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9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9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9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9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9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9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9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9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9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9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9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9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1" name="Google Shape;1601;p29"/>
          <p:cNvGrpSpPr/>
          <p:nvPr/>
        </p:nvGrpSpPr>
        <p:grpSpPr>
          <a:xfrm>
            <a:off x="6357507" y="2535430"/>
            <a:ext cx="877298" cy="879686"/>
            <a:chOff x="2854300" y="1168125"/>
            <a:chExt cx="2904000" cy="2668950"/>
          </a:xfrm>
        </p:grpSpPr>
        <p:sp>
          <p:nvSpPr>
            <p:cNvPr id="1602" name="Google Shape;1602;p29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9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9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9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9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9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9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9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9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9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9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9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9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9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9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9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9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9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9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9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9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9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9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9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9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9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28" name="Google Shape;1628;p29"/>
          <p:cNvCxnSpPr/>
          <p:nvPr/>
        </p:nvCxnSpPr>
        <p:spPr>
          <a:xfrm>
            <a:off x="6019800" y="1790338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629" name="Google Shape;1629;p29"/>
          <p:cNvCxnSpPr/>
          <p:nvPr/>
        </p:nvCxnSpPr>
        <p:spPr>
          <a:xfrm>
            <a:off x="6004675" y="2913400"/>
            <a:ext cx="2742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grpSp>
        <p:nvGrpSpPr>
          <p:cNvPr id="1630" name="Google Shape;1630;p29"/>
          <p:cNvGrpSpPr/>
          <p:nvPr/>
        </p:nvGrpSpPr>
        <p:grpSpPr>
          <a:xfrm>
            <a:off x="7580381" y="1932433"/>
            <a:ext cx="877879" cy="877818"/>
            <a:chOff x="5950075" y="854725"/>
            <a:chExt cx="2904000" cy="2668950"/>
          </a:xfrm>
        </p:grpSpPr>
        <p:sp>
          <p:nvSpPr>
            <p:cNvPr id="1631" name="Google Shape;1631;p29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9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9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9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9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9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9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9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9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9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9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9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9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9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9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9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9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9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9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9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9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9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9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9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9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9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FFF2CC"/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29"/>
          <p:cNvGrpSpPr/>
          <p:nvPr/>
        </p:nvGrpSpPr>
        <p:grpSpPr>
          <a:xfrm>
            <a:off x="7521232" y="2033705"/>
            <a:ext cx="877298" cy="879686"/>
            <a:chOff x="2854300" y="1168125"/>
            <a:chExt cx="2904000" cy="2668950"/>
          </a:xfrm>
        </p:grpSpPr>
        <p:sp>
          <p:nvSpPr>
            <p:cNvPr id="1658" name="Google Shape;1658;p29"/>
            <p:cNvSpPr/>
            <p:nvPr/>
          </p:nvSpPr>
          <p:spPr>
            <a:xfrm flipH="1">
              <a:off x="2854300" y="1168125"/>
              <a:ext cx="2904000" cy="26673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9"/>
            <p:cNvSpPr/>
            <p:nvPr/>
          </p:nvSpPr>
          <p:spPr>
            <a:xfrm flipH="1">
              <a:off x="28543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9"/>
            <p:cNvSpPr/>
            <p:nvPr/>
          </p:nvSpPr>
          <p:spPr>
            <a:xfrm flipH="1">
              <a:off x="34351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9"/>
            <p:cNvSpPr/>
            <p:nvPr/>
          </p:nvSpPr>
          <p:spPr>
            <a:xfrm flipH="1">
              <a:off x="40159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9"/>
            <p:cNvSpPr/>
            <p:nvPr/>
          </p:nvSpPr>
          <p:spPr>
            <a:xfrm flipH="1">
              <a:off x="45967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9"/>
            <p:cNvSpPr/>
            <p:nvPr/>
          </p:nvSpPr>
          <p:spPr>
            <a:xfrm flipH="1">
              <a:off x="5177500" y="11681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9"/>
            <p:cNvSpPr/>
            <p:nvPr/>
          </p:nvSpPr>
          <p:spPr>
            <a:xfrm flipH="1">
              <a:off x="28543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9"/>
            <p:cNvSpPr/>
            <p:nvPr/>
          </p:nvSpPr>
          <p:spPr>
            <a:xfrm flipH="1">
              <a:off x="34351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9"/>
            <p:cNvSpPr/>
            <p:nvPr/>
          </p:nvSpPr>
          <p:spPr>
            <a:xfrm flipH="1">
              <a:off x="40159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9"/>
            <p:cNvSpPr/>
            <p:nvPr/>
          </p:nvSpPr>
          <p:spPr>
            <a:xfrm flipH="1">
              <a:off x="45967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9"/>
            <p:cNvSpPr/>
            <p:nvPr/>
          </p:nvSpPr>
          <p:spPr>
            <a:xfrm flipH="1">
              <a:off x="5177500" y="17009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9"/>
            <p:cNvSpPr/>
            <p:nvPr/>
          </p:nvSpPr>
          <p:spPr>
            <a:xfrm flipH="1">
              <a:off x="28543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9"/>
            <p:cNvSpPr/>
            <p:nvPr/>
          </p:nvSpPr>
          <p:spPr>
            <a:xfrm flipH="1">
              <a:off x="34351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9"/>
            <p:cNvSpPr/>
            <p:nvPr/>
          </p:nvSpPr>
          <p:spPr>
            <a:xfrm flipH="1">
              <a:off x="40159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9"/>
            <p:cNvSpPr/>
            <p:nvPr/>
          </p:nvSpPr>
          <p:spPr>
            <a:xfrm flipH="1">
              <a:off x="45967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9"/>
            <p:cNvSpPr/>
            <p:nvPr/>
          </p:nvSpPr>
          <p:spPr>
            <a:xfrm flipH="1">
              <a:off x="5177500" y="22353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9"/>
            <p:cNvSpPr/>
            <p:nvPr/>
          </p:nvSpPr>
          <p:spPr>
            <a:xfrm flipH="1">
              <a:off x="28543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9"/>
            <p:cNvSpPr/>
            <p:nvPr/>
          </p:nvSpPr>
          <p:spPr>
            <a:xfrm flipH="1">
              <a:off x="34351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9"/>
            <p:cNvSpPr/>
            <p:nvPr/>
          </p:nvSpPr>
          <p:spPr>
            <a:xfrm flipH="1">
              <a:off x="40159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9"/>
            <p:cNvSpPr/>
            <p:nvPr/>
          </p:nvSpPr>
          <p:spPr>
            <a:xfrm flipH="1">
              <a:off x="45967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9"/>
            <p:cNvSpPr/>
            <p:nvPr/>
          </p:nvSpPr>
          <p:spPr>
            <a:xfrm flipH="1">
              <a:off x="5177500" y="276982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9"/>
            <p:cNvSpPr/>
            <p:nvPr/>
          </p:nvSpPr>
          <p:spPr>
            <a:xfrm flipH="1">
              <a:off x="28543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9"/>
            <p:cNvSpPr/>
            <p:nvPr/>
          </p:nvSpPr>
          <p:spPr>
            <a:xfrm flipH="1">
              <a:off x="34351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9"/>
            <p:cNvSpPr/>
            <p:nvPr/>
          </p:nvSpPr>
          <p:spPr>
            <a:xfrm flipH="1">
              <a:off x="40159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9"/>
            <p:cNvSpPr/>
            <p:nvPr/>
          </p:nvSpPr>
          <p:spPr>
            <a:xfrm flipH="1">
              <a:off x="45967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9"/>
            <p:cNvSpPr/>
            <p:nvPr/>
          </p:nvSpPr>
          <p:spPr>
            <a:xfrm flipH="1">
              <a:off x="5177500" y="3304275"/>
              <a:ext cx="580800" cy="532800"/>
            </a:xfrm>
            <a:prstGeom prst="rect">
              <a:avLst/>
            </a:prstGeom>
            <a:gradFill>
              <a:gsLst>
                <a:gs pos="0">
                  <a:srgbClr val="E0EDBA"/>
                </a:gs>
                <a:gs pos="100000">
                  <a:srgbClr val="DE87F1"/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684" name="Google Shape;1684;p29"/>
          <p:cNvCxnSpPr>
            <a:endCxn id="1669" idx="3"/>
          </p:cNvCxnSpPr>
          <p:nvPr/>
        </p:nvCxnSpPr>
        <p:spPr>
          <a:xfrm>
            <a:off x="7157332" y="1663576"/>
            <a:ext cx="363900" cy="809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685" name="Google Shape;1685;p29"/>
          <p:cNvCxnSpPr>
            <a:stCxn id="1617" idx="1"/>
            <a:endCxn id="1669" idx="3"/>
          </p:cNvCxnSpPr>
          <p:nvPr/>
        </p:nvCxnSpPr>
        <p:spPr>
          <a:xfrm rot="10800000" flipH="1">
            <a:off x="7234805" y="2473401"/>
            <a:ext cx="286500" cy="501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lgDash"/>
            <a:round/>
            <a:headEnd type="none" w="med" len="med"/>
            <a:tailEnd type="triangle" w="med" len="med"/>
          </a:ln>
        </p:spPr>
      </p:cxnSp>
      <p:sp>
        <p:nvSpPr>
          <p:cNvPr id="1686" name="Google Shape;1686;p29"/>
          <p:cNvSpPr txBox="1"/>
          <p:nvPr/>
        </p:nvSpPr>
        <p:spPr>
          <a:xfrm>
            <a:off x="7710325" y="1637900"/>
            <a:ext cx="6882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MxMX2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87" name="Google Shape;1687;p29"/>
          <p:cNvSpPr txBox="1"/>
          <p:nvPr/>
        </p:nvSpPr>
        <p:spPr>
          <a:xfrm>
            <a:off x="436275" y="799675"/>
            <a:ext cx="877800" cy="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CONV operation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88" name="Google Shape;1688;p29"/>
          <p:cNvSpPr/>
          <p:nvPr/>
        </p:nvSpPr>
        <p:spPr>
          <a:xfrm flipH="1">
            <a:off x="645090" y="3954361"/>
            <a:ext cx="757800" cy="630600"/>
          </a:xfrm>
          <a:prstGeom prst="rect">
            <a:avLst/>
          </a:prstGeom>
          <a:gradFill>
            <a:gsLst>
              <a:gs pos="0">
                <a:srgbClr val="FFF2CC"/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9" name="Google Shape;1689;p29"/>
          <p:cNvSpPr/>
          <p:nvPr/>
        </p:nvSpPr>
        <p:spPr>
          <a:xfrm flipH="1">
            <a:off x="436265" y="4192986"/>
            <a:ext cx="757800" cy="630600"/>
          </a:xfrm>
          <a:prstGeom prst="rect">
            <a:avLst/>
          </a:prstGeom>
          <a:gradFill>
            <a:gsLst>
              <a:gs pos="0">
                <a:srgbClr val="FFF2CC"/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0" name="Google Shape;1690;p29"/>
          <p:cNvSpPr/>
          <p:nvPr/>
        </p:nvSpPr>
        <p:spPr>
          <a:xfrm flipH="1">
            <a:off x="556265" y="4073411"/>
            <a:ext cx="757800" cy="630600"/>
          </a:xfrm>
          <a:prstGeom prst="rect">
            <a:avLst/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5" name="Google Shape;1695;p30"/>
          <p:cNvGrpSpPr/>
          <p:nvPr/>
        </p:nvGrpSpPr>
        <p:grpSpPr>
          <a:xfrm>
            <a:off x="1677893" y="1917852"/>
            <a:ext cx="1768767" cy="1771332"/>
            <a:chOff x="5448325" y="610550"/>
            <a:chExt cx="2742700" cy="2742000"/>
          </a:xfrm>
        </p:grpSpPr>
        <p:sp>
          <p:nvSpPr>
            <p:cNvPr id="1696" name="Google Shape;1696;p30"/>
            <p:cNvSpPr/>
            <p:nvPr/>
          </p:nvSpPr>
          <p:spPr>
            <a:xfrm>
              <a:off x="5448325" y="6105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0"/>
            <p:cNvSpPr/>
            <p:nvPr/>
          </p:nvSpPr>
          <p:spPr>
            <a:xfrm>
              <a:off x="5722525" y="6105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0"/>
            <p:cNvSpPr/>
            <p:nvPr/>
          </p:nvSpPr>
          <p:spPr>
            <a:xfrm>
              <a:off x="5996725" y="6105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0"/>
            <p:cNvSpPr/>
            <p:nvPr/>
          </p:nvSpPr>
          <p:spPr>
            <a:xfrm>
              <a:off x="62709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0"/>
            <p:cNvSpPr/>
            <p:nvPr/>
          </p:nvSpPr>
          <p:spPr>
            <a:xfrm>
              <a:off x="65451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0"/>
            <p:cNvSpPr/>
            <p:nvPr/>
          </p:nvSpPr>
          <p:spPr>
            <a:xfrm>
              <a:off x="68193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0"/>
            <p:cNvSpPr/>
            <p:nvPr/>
          </p:nvSpPr>
          <p:spPr>
            <a:xfrm>
              <a:off x="70935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0"/>
            <p:cNvSpPr/>
            <p:nvPr/>
          </p:nvSpPr>
          <p:spPr>
            <a:xfrm>
              <a:off x="73677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0"/>
            <p:cNvSpPr/>
            <p:nvPr/>
          </p:nvSpPr>
          <p:spPr>
            <a:xfrm>
              <a:off x="76419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0"/>
            <p:cNvSpPr/>
            <p:nvPr/>
          </p:nvSpPr>
          <p:spPr>
            <a:xfrm>
              <a:off x="79161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0"/>
            <p:cNvSpPr/>
            <p:nvPr/>
          </p:nvSpPr>
          <p:spPr>
            <a:xfrm>
              <a:off x="5448325" y="8847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0"/>
            <p:cNvSpPr/>
            <p:nvPr/>
          </p:nvSpPr>
          <p:spPr>
            <a:xfrm>
              <a:off x="5722525" y="8847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0"/>
            <p:cNvSpPr/>
            <p:nvPr/>
          </p:nvSpPr>
          <p:spPr>
            <a:xfrm>
              <a:off x="5996725" y="8847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0"/>
            <p:cNvSpPr/>
            <p:nvPr/>
          </p:nvSpPr>
          <p:spPr>
            <a:xfrm>
              <a:off x="62709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0"/>
            <p:cNvSpPr/>
            <p:nvPr/>
          </p:nvSpPr>
          <p:spPr>
            <a:xfrm>
              <a:off x="65451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0"/>
            <p:cNvSpPr/>
            <p:nvPr/>
          </p:nvSpPr>
          <p:spPr>
            <a:xfrm>
              <a:off x="68193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0"/>
            <p:cNvSpPr/>
            <p:nvPr/>
          </p:nvSpPr>
          <p:spPr>
            <a:xfrm>
              <a:off x="70935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0"/>
            <p:cNvSpPr/>
            <p:nvPr/>
          </p:nvSpPr>
          <p:spPr>
            <a:xfrm>
              <a:off x="73677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0"/>
            <p:cNvSpPr/>
            <p:nvPr/>
          </p:nvSpPr>
          <p:spPr>
            <a:xfrm>
              <a:off x="76419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0"/>
            <p:cNvSpPr/>
            <p:nvPr/>
          </p:nvSpPr>
          <p:spPr>
            <a:xfrm>
              <a:off x="79161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0"/>
            <p:cNvSpPr/>
            <p:nvPr/>
          </p:nvSpPr>
          <p:spPr>
            <a:xfrm>
              <a:off x="5449025" y="11589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0"/>
            <p:cNvSpPr/>
            <p:nvPr/>
          </p:nvSpPr>
          <p:spPr>
            <a:xfrm>
              <a:off x="5723225" y="11589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0"/>
            <p:cNvSpPr/>
            <p:nvPr/>
          </p:nvSpPr>
          <p:spPr>
            <a:xfrm>
              <a:off x="5997425" y="11589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0"/>
            <p:cNvSpPr/>
            <p:nvPr/>
          </p:nvSpPr>
          <p:spPr>
            <a:xfrm>
              <a:off x="62716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0"/>
            <p:cNvSpPr/>
            <p:nvPr/>
          </p:nvSpPr>
          <p:spPr>
            <a:xfrm>
              <a:off x="65458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0"/>
            <p:cNvSpPr/>
            <p:nvPr/>
          </p:nvSpPr>
          <p:spPr>
            <a:xfrm>
              <a:off x="68200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0"/>
            <p:cNvSpPr/>
            <p:nvPr/>
          </p:nvSpPr>
          <p:spPr>
            <a:xfrm>
              <a:off x="70942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0"/>
            <p:cNvSpPr/>
            <p:nvPr/>
          </p:nvSpPr>
          <p:spPr>
            <a:xfrm>
              <a:off x="73684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0"/>
            <p:cNvSpPr/>
            <p:nvPr/>
          </p:nvSpPr>
          <p:spPr>
            <a:xfrm>
              <a:off x="76426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0"/>
            <p:cNvSpPr/>
            <p:nvPr/>
          </p:nvSpPr>
          <p:spPr>
            <a:xfrm>
              <a:off x="79168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0"/>
            <p:cNvSpPr/>
            <p:nvPr/>
          </p:nvSpPr>
          <p:spPr>
            <a:xfrm>
              <a:off x="54490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0"/>
            <p:cNvSpPr/>
            <p:nvPr/>
          </p:nvSpPr>
          <p:spPr>
            <a:xfrm>
              <a:off x="57232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0"/>
            <p:cNvSpPr/>
            <p:nvPr/>
          </p:nvSpPr>
          <p:spPr>
            <a:xfrm>
              <a:off x="59974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0"/>
            <p:cNvSpPr/>
            <p:nvPr/>
          </p:nvSpPr>
          <p:spPr>
            <a:xfrm>
              <a:off x="62716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0"/>
            <p:cNvSpPr/>
            <p:nvPr/>
          </p:nvSpPr>
          <p:spPr>
            <a:xfrm>
              <a:off x="65458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0"/>
            <p:cNvSpPr/>
            <p:nvPr/>
          </p:nvSpPr>
          <p:spPr>
            <a:xfrm>
              <a:off x="68200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0"/>
            <p:cNvSpPr/>
            <p:nvPr/>
          </p:nvSpPr>
          <p:spPr>
            <a:xfrm>
              <a:off x="70942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0"/>
            <p:cNvSpPr/>
            <p:nvPr/>
          </p:nvSpPr>
          <p:spPr>
            <a:xfrm>
              <a:off x="73684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0"/>
            <p:cNvSpPr/>
            <p:nvPr/>
          </p:nvSpPr>
          <p:spPr>
            <a:xfrm>
              <a:off x="76426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0"/>
            <p:cNvSpPr/>
            <p:nvPr/>
          </p:nvSpPr>
          <p:spPr>
            <a:xfrm>
              <a:off x="79168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0"/>
            <p:cNvSpPr/>
            <p:nvPr/>
          </p:nvSpPr>
          <p:spPr>
            <a:xfrm>
              <a:off x="54490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0"/>
            <p:cNvSpPr/>
            <p:nvPr/>
          </p:nvSpPr>
          <p:spPr>
            <a:xfrm>
              <a:off x="57232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0"/>
            <p:cNvSpPr/>
            <p:nvPr/>
          </p:nvSpPr>
          <p:spPr>
            <a:xfrm>
              <a:off x="59974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0"/>
            <p:cNvSpPr/>
            <p:nvPr/>
          </p:nvSpPr>
          <p:spPr>
            <a:xfrm>
              <a:off x="62716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0"/>
            <p:cNvSpPr/>
            <p:nvPr/>
          </p:nvSpPr>
          <p:spPr>
            <a:xfrm>
              <a:off x="65458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0"/>
            <p:cNvSpPr/>
            <p:nvPr/>
          </p:nvSpPr>
          <p:spPr>
            <a:xfrm>
              <a:off x="68200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0"/>
            <p:cNvSpPr/>
            <p:nvPr/>
          </p:nvSpPr>
          <p:spPr>
            <a:xfrm>
              <a:off x="70942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0"/>
            <p:cNvSpPr/>
            <p:nvPr/>
          </p:nvSpPr>
          <p:spPr>
            <a:xfrm>
              <a:off x="73684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0"/>
            <p:cNvSpPr/>
            <p:nvPr/>
          </p:nvSpPr>
          <p:spPr>
            <a:xfrm>
              <a:off x="76426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0"/>
            <p:cNvSpPr/>
            <p:nvPr/>
          </p:nvSpPr>
          <p:spPr>
            <a:xfrm>
              <a:off x="79168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0"/>
            <p:cNvSpPr/>
            <p:nvPr/>
          </p:nvSpPr>
          <p:spPr>
            <a:xfrm>
              <a:off x="54483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0"/>
            <p:cNvSpPr/>
            <p:nvPr/>
          </p:nvSpPr>
          <p:spPr>
            <a:xfrm>
              <a:off x="57225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0"/>
            <p:cNvSpPr/>
            <p:nvPr/>
          </p:nvSpPr>
          <p:spPr>
            <a:xfrm>
              <a:off x="59967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0"/>
            <p:cNvSpPr/>
            <p:nvPr/>
          </p:nvSpPr>
          <p:spPr>
            <a:xfrm>
              <a:off x="62709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0"/>
            <p:cNvSpPr/>
            <p:nvPr/>
          </p:nvSpPr>
          <p:spPr>
            <a:xfrm>
              <a:off x="65451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0"/>
            <p:cNvSpPr/>
            <p:nvPr/>
          </p:nvSpPr>
          <p:spPr>
            <a:xfrm>
              <a:off x="68193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0"/>
            <p:cNvSpPr/>
            <p:nvPr/>
          </p:nvSpPr>
          <p:spPr>
            <a:xfrm>
              <a:off x="70935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0"/>
            <p:cNvSpPr/>
            <p:nvPr/>
          </p:nvSpPr>
          <p:spPr>
            <a:xfrm>
              <a:off x="73677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0"/>
            <p:cNvSpPr/>
            <p:nvPr/>
          </p:nvSpPr>
          <p:spPr>
            <a:xfrm>
              <a:off x="76419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0"/>
            <p:cNvSpPr/>
            <p:nvPr/>
          </p:nvSpPr>
          <p:spPr>
            <a:xfrm>
              <a:off x="79161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0"/>
            <p:cNvSpPr/>
            <p:nvPr/>
          </p:nvSpPr>
          <p:spPr>
            <a:xfrm>
              <a:off x="54483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0"/>
            <p:cNvSpPr/>
            <p:nvPr/>
          </p:nvSpPr>
          <p:spPr>
            <a:xfrm>
              <a:off x="57225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0"/>
            <p:cNvSpPr/>
            <p:nvPr/>
          </p:nvSpPr>
          <p:spPr>
            <a:xfrm>
              <a:off x="59967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0"/>
            <p:cNvSpPr/>
            <p:nvPr/>
          </p:nvSpPr>
          <p:spPr>
            <a:xfrm>
              <a:off x="62709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0"/>
            <p:cNvSpPr/>
            <p:nvPr/>
          </p:nvSpPr>
          <p:spPr>
            <a:xfrm>
              <a:off x="65451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0"/>
            <p:cNvSpPr/>
            <p:nvPr/>
          </p:nvSpPr>
          <p:spPr>
            <a:xfrm>
              <a:off x="68193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0"/>
            <p:cNvSpPr/>
            <p:nvPr/>
          </p:nvSpPr>
          <p:spPr>
            <a:xfrm>
              <a:off x="70935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0"/>
            <p:cNvSpPr/>
            <p:nvPr/>
          </p:nvSpPr>
          <p:spPr>
            <a:xfrm>
              <a:off x="73677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0"/>
            <p:cNvSpPr/>
            <p:nvPr/>
          </p:nvSpPr>
          <p:spPr>
            <a:xfrm>
              <a:off x="76419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79161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54490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57232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59974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62716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65458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68200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70942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73684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76426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79168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54490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0"/>
            <p:cNvSpPr/>
            <p:nvPr/>
          </p:nvSpPr>
          <p:spPr>
            <a:xfrm>
              <a:off x="57232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0"/>
            <p:cNvSpPr/>
            <p:nvPr/>
          </p:nvSpPr>
          <p:spPr>
            <a:xfrm>
              <a:off x="59974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0"/>
            <p:cNvSpPr/>
            <p:nvPr/>
          </p:nvSpPr>
          <p:spPr>
            <a:xfrm>
              <a:off x="62716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0"/>
            <p:cNvSpPr/>
            <p:nvPr/>
          </p:nvSpPr>
          <p:spPr>
            <a:xfrm>
              <a:off x="65458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68200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70942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73684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76426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79168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54490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0"/>
            <p:cNvSpPr/>
            <p:nvPr/>
          </p:nvSpPr>
          <p:spPr>
            <a:xfrm>
              <a:off x="57232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0"/>
            <p:cNvSpPr/>
            <p:nvPr/>
          </p:nvSpPr>
          <p:spPr>
            <a:xfrm>
              <a:off x="59974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0"/>
            <p:cNvSpPr/>
            <p:nvPr/>
          </p:nvSpPr>
          <p:spPr>
            <a:xfrm>
              <a:off x="62716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0"/>
            <p:cNvSpPr/>
            <p:nvPr/>
          </p:nvSpPr>
          <p:spPr>
            <a:xfrm>
              <a:off x="65458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0"/>
            <p:cNvSpPr/>
            <p:nvPr/>
          </p:nvSpPr>
          <p:spPr>
            <a:xfrm>
              <a:off x="68200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0"/>
            <p:cNvSpPr/>
            <p:nvPr/>
          </p:nvSpPr>
          <p:spPr>
            <a:xfrm>
              <a:off x="70942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0"/>
            <p:cNvSpPr/>
            <p:nvPr/>
          </p:nvSpPr>
          <p:spPr>
            <a:xfrm>
              <a:off x="73684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0"/>
            <p:cNvSpPr/>
            <p:nvPr/>
          </p:nvSpPr>
          <p:spPr>
            <a:xfrm>
              <a:off x="76426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0"/>
            <p:cNvSpPr/>
            <p:nvPr/>
          </p:nvSpPr>
          <p:spPr>
            <a:xfrm>
              <a:off x="79168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6" name="Google Shape;1796;p30"/>
          <p:cNvGrpSpPr/>
          <p:nvPr/>
        </p:nvGrpSpPr>
        <p:grpSpPr>
          <a:xfrm>
            <a:off x="1120231" y="1152499"/>
            <a:ext cx="530946" cy="531400"/>
            <a:chOff x="5448325" y="610550"/>
            <a:chExt cx="823300" cy="822600"/>
          </a:xfrm>
        </p:grpSpPr>
        <p:sp>
          <p:nvSpPr>
            <p:cNvPr id="1797" name="Google Shape;1797;p30"/>
            <p:cNvSpPr/>
            <p:nvPr/>
          </p:nvSpPr>
          <p:spPr>
            <a:xfrm>
              <a:off x="5448325" y="6105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0"/>
            <p:cNvSpPr/>
            <p:nvPr/>
          </p:nvSpPr>
          <p:spPr>
            <a:xfrm>
              <a:off x="5722525" y="6105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0"/>
            <p:cNvSpPr/>
            <p:nvPr/>
          </p:nvSpPr>
          <p:spPr>
            <a:xfrm>
              <a:off x="5996725" y="6105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0"/>
            <p:cNvSpPr/>
            <p:nvPr/>
          </p:nvSpPr>
          <p:spPr>
            <a:xfrm>
              <a:off x="5448325" y="8847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0"/>
            <p:cNvSpPr/>
            <p:nvPr/>
          </p:nvSpPr>
          <p:spPr>
            <a:xfrm>
              <a:off x="5722525" y="8847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0"/>
            <p:cNvSpPr/>
            <p:nvPr/>
          </p:nvSpPr>
          <p:spPr>
            <a:xfrm>
              <a:off x="5996725" y="8847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0"/>
            <p:cNvSpPr/>
            <p:nvPr/>
          </p:nvSpPr>
          <p:spPr>
            <a:xfrm>
              <a:off x="5449025" y="11589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0"/>
            <p:cNvSpPr/>
            <p:nvPr/>
          </p:nvSpPr>
          <p:spPr>
            <a:xfrm>
              <a:off x="5723225" y="11589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0"/>
            <p:cNvSpPr/>
            <p:nvPr/>
          </p:nvSpPr>
          <p:spPr>
            <a:xfrm>
              <a:off x="5997425" y="11589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806" name="Google Shape;1806;p30"/>
          <p:cNvCxnSpPr/>
          <p:nvPr/>
        </p:nvCxnSpPr>
        <p:spPr>
          <a:xfrm>
            <a:off x="1655875" y="1684200"/>
            <a:ext cx="534900" cy="61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807" name="Google Shape;1807;p30"/>
          <p:cNvCxnSpPr/>
          <p:nvPr/>
        </p:nvCxnSpPr>
        <p:spPr>
          <a:xfrm>
            <a:off x="1120231" y="1683899"/>
            <a:ext cx="562200" cy="60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808" name="Google Shape;1808;p30"/>
          <p:cNvCxnSpPr/>
          <p:nvPr/>
        </p:nvCxnSpPr>
        <p:spPr>
          <a:xfrm>
            <a:off x="1659200" y="1146475"/>
            <a:ext cx="555300" cy="61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1809" name="Google Shape;1809;p30"/>
          <p:cNvGrpSpPr/>
          <p:nvPr/>
        </p:nvGrpSpPr>
        <p:grpSpPr>
          <a:xfrm>
            <a:off x="5553569" y="3258415"/>
            <a:ext cx="1768767" cy="1735686"/>
            <a:chOff x="5448325" y="610550"/>
            <a:chExt cx="2742700" cy="2742000"/>
          </a:xfrm>
        </p:grpSpPr>
        <p:sp>
          <p:nvSpPr>
            <p:cNvPr id="1810" name="Google Shape;1810;p30"/>
            <p:cNvSpPr/>
            <p:nvPr/>
          </p:nvSpPr>
          <p:spPr>
            <a:xfrm>
              <a:off x="54483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0"/>
            <p:cNvSpPr/>
            <p:nvPr/>
          </p:nvSpPr>
          <p:spPr>
            <a:xfrm>
              <a:off x="57225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0"/>
            <p:cNvSpPr/>
            <p:nvPr/>
          </p:nvSpPr>
          <p:spPr>
            <a:xfrm>
              <a:off x="5996725" y="6105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0"/>
            <p:cNvSpPr/>
            <p:nvPr/>
          </p:nvSpPr>
          <p:spPr>
            <a:xfrm>
              <a:off x="6270925" y="6105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0"/>
            <p:cNvSpPr/>
            <p:nvPr/>
          </p:nvSpPr>
          <p:spPr>
            <a:xfrm>
              <a:off x="6545125" y="6105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0"/>
            <p:cNvSpPr/>
            <p:nvPr/>
          </p:nvSpPr>
          <p:spPr>
            <a:xfrm>
              <a:off x="68193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0"/>
            <p:cNvSpPr/>
            <p:nvPr/>
          </p:nvSpPr>
          <p:spPr>
            <a:xfrm>
              <a:off x="70935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0"/>
            <p:cNvSpPr/>
            <p:nvPr/>
          </p:nvSpPr>
          <p:spPr>
            <a:xfrm>
              <a:off x="73677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0"/>
            <p:cNvSpPr/>
            <p:nvPr/>
          </p:nvSpPr>
          <p:spPr>
            <a:xfrm>
              <a:off x="76419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0"/>
            <p:cNvSpPr/>
            <p:nvPr/>
          </p:nvSpPr>
          <p:spPr>
            <a:xfrm>
              <a:off x="7916125" y="610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0"/>
            <p:cNvSpPr/>
            <p:nvPr/>
          </p:nvSpPr>
          <p:spPr>
            <a:xfrm>
              <a:off x="54483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0"/>
            <p:cNvSpPr/>
            <p:nvPr/>
          </p:nvSpPr>
          <p:spPr>
            <a:xfrm>
              <a:off x="57225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0"/>
            <p:cNvSpPr/>
            <p:nvPr/>
          </p:nvSpPr>
          <p:spPr>
            <a:xfrm>
              <a:off x="5996725" y="8847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0"/>
            <p:cNvSpPr/>
            <p:nvPr/>
          </p:nvSpPr>
          <p:spPr>
            <a:xfrm>
              <a:off x="6270925" y="8847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0"/>
            <p:cNvSpPr/>
            <p:nvPr/>
          </p:nvSpPr>
          <p:spPr>
            <a:xfrm>
              <a:off x="6545125" y="8847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0"/>
            <p:cNvSpPr/>
            <p:nvPr/>
          </p:nvSpPr>
          <p:spPr>
            <a:xfrm>
              <a:off x="68193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0"/>
            <p:cNvSpPr/>
            <p:nvPr/>
          </p:nvSpPr>
          <p:spPr>
            <a:xfrm>
              <a:off x="70935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0"/>
            <p:cNvSpPr/>
            <p:nvPr/>
          </p:nvSpPr>
          <p:spPr>
            <a:xfrm>
              <a:off x="73677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0"/>
            <p:cNvSpPr/>
            <p:nvPr/>
          </p:nvSpPr>
          <p:spPr>
            <a:xfrm>
              <a:off x="76419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0"/>
            <p:cNvSpPr/>
            <p:nvPr/>
          </p:nvSpPr>
          <p:spPr>
            <a:xfrm>
              <a:off x="7916125" y="884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0"/>
            <p:cNvSpPr/>
            <p:nvPr/>
          </p:nvSpPr>
          <p:spPr>
            <a:xfrm>
              <a:off x="54490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0"/>
            <p:cNvSpPr/>
            <p:nvPr/>
          </p:nvSpPr>
          <p:spPr>
            <a:xfrm>
              <a:off x="57232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0"/>
            <p:cNvSpPr/>
            <p:nvPr/>
          </p:nvSpPr>
          <p:spPr>
            <a:xfrm>
              <a:off x="5997425" y="11589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0"/>
            <p:cNvSpPr/>
            <p:nvPr/>
          </p:nvSpPr>
          <p:spPr>
            <a:xfrm>
              <a:off x="6271625" y="11589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0"/>
            <p:cNvSpPr/>
            <p:nvPr/>
          </p:nvSpPr>
          <p:spPr>
            <a:xfrm>
              <a:off x="6545825" y="1158950"/>
              <a:ext cx="274200" cy="274200"/>
            </a:xfrm>
            <a:prstGeom prst="rect">
              <a:avLst/>
            </a:prstGeom>
            <a:solidFill>
              <a:srgbClr val="A4C2F4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0"/>
            <p:cNvSpPr/>
            <p:nvPr/>
          </p:nvSpPr>
          <p:spPr>
            <a:xfrm>
              <a:off x="68200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0"/>
            <p:cNvSpPr/>
            <p:nvPr/>
          </p:nvSpPr>
          <p:spPr>
            <a:xfrm>
              <a:off x="70942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0"/>
            <p:cNvSpPr/>
            <p:nvPr/>
          </p:nvSpPr>
          <p:spPr>
            <a:xfrm>
              <a:off x="73684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0"/>
            <p:cNvSpPr/>
            <p:nvPr/>
          </p:nvSpPr>
          <p:spPr>
            <a:xfrm>
              <a:off x="76426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0"/>
            <p:cNvSpPr/>
            <p:nvPr/>
          </p:nvSpPr>
          <p:spPr>
            <a:xfrm>
              <a:off x="7916825" y="1158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0"/>
            <p:cNvSpPr/>
            <p:nvPr/>
          </p:nvSpPr>
          <p:spPr>
            <a:xfrm>
              <a:off x="54490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0"/>
            <p:cNvSpPr/>
            <p:nvPr/>
          </p:nvSpPr>
          <p:spPr>
            <a:xfrm>
              <a:off x="57232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0"/>
            <p:cNvSpPr/>
            <p:nvPr/>
          </p:nvSpPr>
          <p:spPr>
            <a:xfrm>
              <a:off x="59974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0"/>
            <p:cNvSpPr/>
            <p:nvPr/>
          </p:nvSpPr>
          <p:spPr>
            <a:xfrm>
              <a:off x="62716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0"/>
            <p:cNvSpPr/>
            <p:nvPr/>
          </p:nvSpPr>
          <p:spPr>
            <a:xfrm>
              <a:off x="65458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0"/>
            <p:cNvSpPr/>
            <p:nvPr/>
          </p:nvSpPr>
          <p:spPr>
            <a:xfrm>
              <a:off x="68200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0"/>
            <p:cNvSpPr/>
            <p:nvPr/>
          </p:nvSpPr>
          <p:spPr>
            <a:xfrm>
              <a:off x="70942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0"/>
            <p:cNvSpPr/>
            <p:nvPr/>
          </p:nvSpPr>
          <p:spPr>
            <a:xfrm>
              <a:off x="73684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30"/>
            <p:cNvSpPr/>
            <p:nvPr/>
          </p:nvSpPr>
          <p:spPr>
            <a:xfrm>
              <a:off x="76426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30"/>
            <p:cNvSpPr/>
            <p:nvPr/>
          </p:nvSpPr>
          <p:spPr>
            <a:xfrm>
              <a:off x="7916825" y="1433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0"/>
            <p:cNvSpPr/>
            <p:nvPr/>
          </p:nvSpPr>
          <p:spPr>
            <a:xfrm>
              <a:off x="54490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0"/>
            <p:cNvSpPr/>
            <p:nvPr/>
          </p:nvSpPr>
          <p:spPr>
            <a:xfrm>
              <a:off x="57232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0"/>
            <p:cNvSpPr/>
            <p:nvPr/>
          </p:nvSpPr>
          <p:spPr>
            <a:xfrm>
              <a:off x="59974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0"/>
            <p:cNvSpPr/>
            <p:nvPr/>
          </p:nvSpPr>
          <p:spPr>
            <a:xfrm>
              <a:off x="62716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0"/>
            <p:cNvSpPr/>
            <p:nvPr/>
          </p:nvSpPr>
          <p:spPr>
            <a:xfrm>
              <a:off x="65458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0"/>
            <p:cNvSpPr/>
            <p:nvPr/>
          </p:nvSpPr>
          <p:spPr>
            <a:xfrm>
              <a:off x="68200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0"/>
            <p:cNvSpPr/>
            <p:nvPr/>
          </p:nvSpPr>
          <p:spPr>
            <a:xfrm>
              <a:off x="70942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0"/>
            <p:cNvSpPr/>
            <p:nvPr/>
          </p:nvSpPr>
          <p:spPr>
            <a:xfrm>
              <a:off x="73684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0"/>
            <p:cNvSpPr/>
            <p:nvPr/>
          </p:nvSpPr>
          <p:spPr>
            <a:xfrm>
              <a:off x="76426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0"/>
            <p:cNvSpPr/>
            <p:nvPr/>
          </p:nvSpPr>
          <p:spPr>
            <a:xfrm>
              <a:off x="7916825" y="1707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0"/>
            <p:cNvSpPr/>
            <p:nvPr/>
          </p:nvSpPr>
          <p:spPr>
            <a:xfrm>
              <a:off x="54483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0"/>
            <p:cNvSpPr/>
            <p:nvPr/>
          </p:nvSpPr>
          <p:spPr>
            <a:xfrm>
              <a:off x="57225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0"/>
            <p:cNvSpPr/>
            <p:nvPr/>
          </p:nvSpPr>
          <p:spPr>
            <a:xfrm>
              <a:off x="59967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0"/>
            <p:cNvSpPr/>
            <p:nvPr/>
          </p:nvSpPr>
          <p:spPr>
            <a:xfrm>
              <a:off x="62709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0"/>
            <p:cNvSpPr/>
            <p:nvPr/>
          </p:nvSpPr>
          <p:spPr>
            <a:xfrm>
              <a:off x="65451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0"/>
            <p:cNvSpPr/>
            <p:nvPr/>
          </p:nvSpPr>
          <p:spPr>
            <a:xfrm>
              <a:off x="68193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0"/>
            <p:cNvSpPr/>
            <p:nvPr/>
          </p:nvSpPr>
          <p:spPr>
            <a:xfrm>
              <a:off x="70935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0"/>
            <p:cNvSpPr/>
            <p:nvPr/>
          </p:nvSpPr>
          <p:spPr>
            <a:xfrm>
              <a:off x="73677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0"/>
            <p:cNvSpPr/>
            <p:nvPr/>
          </p:nvSpPr>
          <p:spPr>
            <a:xfrm>
              <a:off x="76419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0"/>
            <p:cNvSpPr/>
            <p:nvPr/>
          </p:nvSpPr>
          <p:spPr>
            <a:xfrm>
              <a:off x="7916125" y="19815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0"/>
            <p:cNvSpPr/>
            <p:nvPr/>
          </p:nvSpPr>
          <p:spPr>
            <a:xfrm>
              <a:off x="54483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0"/>
            <p:cNvSpPr/>
            <p:nvPr/>
          </p:nvSpPr>
          <p:spPr>
            <a:xfrm>
              <a:off x="57225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0"/>
            <p:cNvSpPr/>
            <p:nvPr/>
          </p:nvSpPr>
          <p:spPr>
            <a:xfrm>
              <a:off x="59967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0"/>
            <p:cNvSpPr/>
            <p:nvPr/>
          </p:nvSpPr>
          <p:spPr>
            <a:xfrm>
              <a:off x="62709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0"/>
            <p:cNvSpPr/>
            <p:nvPr/>
          </p:nvSpPr>
          <p:spPr>
            <a:xfrm>
              <a:off x="65451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0"/>
            <p:cNvSpPr/>
            <p:nvPr/>
          </p:nvSpPr>
          <p:spPr>
            <a:xfrm>
              <a:off x="68193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0"/>
            <p:cNvSpPr/>
            <p:nvPr/>
          </p:nvSpPr>
          <p:spPr>
            <a:xfrm>
              <a:off x="70935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0"/>
            <p:cNvSpPr/>
            <p:nvPr/>
          </p:nvSpPr>
          <p:spPr>
            <a:xfrm>
              <a:off x="73677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0"/>
            <p:cNvSpPr/>
            <p:nvPr/>
          </p:nvSpPr>
          <p:spPr>
            <a:xfrm>
              <a:off x="76419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0"/>
            <p:cNvSpPr/>
            <p:nvPr/>
          </p:nvSpPr>
          <p:spPr>
            <a:xfrm>
              <a:off x="7916125" y="22557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0"/>
            <p:cNvSpPr/>
            <p:nvPr/>
          </p:nvSpPr>
          <p:spPr>
            <a:xfrm>
              <a:off x="54490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0"/>
            <p:cNvSpPr/>
            <p:nvPr/>
          </p:nvSpPr>
          <p:spPr>
            <a:xfrm>
              <a:off x="57232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0"/>
            <p:cNvSpPr/>
            <p:nvPr/>
          </p:nvSpPr>
          <p:spPr>
            <a:xfrm>
              <a:off x="59974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0"/>
            <p:cNvSpPr/>
            <p:nvPr/>
          </p:nvSpPr>
          <p:spPr>
            <a:xfrm>
              <a:off x="62716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0"/>
            <p:cNvSpPr/>
            <p:nvPr/>
          </p:nvSpPr>
          <p:spPr>
            <a:xfrm>
              <a:off x="65458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0"/>
            <p:cNvSpPr/>
            <p:nvPr/>
          </p:nvSpPr>
          <p:spPr>
            <a:xfrm>
              <a:off x="68200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0"/>
            <p:cNvSpPr/>
            <p:nvPr/>
          </p:nvSpPr>
          <p:spPr>
            <a:xfrm>
              <a:off x="70942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0"/>
            <p:cNvSpPr/>
            <p:nvPr/>
          </p:nvSpPr>
          <p:spPr>
            <a:xfrm>
              <a:off x="73684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0"/>
            <p:cNvSpPr/>
            <p:nvPr/>
          </p:nvSpPr>
          <p:spPr>
            <a:xfrm>
              <a:off x="76426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0"/>
            <p:cNvSpPr/>
            <p:nvPr/>
          </p:nvSpPr>
          <p:spPr>
            <a:xfrm>
              <a:off x="7916825" y="25299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0"/>
            <p:cNvSpPr/>
            <p:nvPr/>
          </p:nvSpPr>
          <p:spPr>
            <a:xfrm>
              <a:off x="54490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0"/>
            <p:cNvSpPr/>
            <p:nvPr/>
          </p:nvSpPr>
          <p:spPr>
            <a:xfrm>
              <a:off x="57232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0"/>
            <p:cNvSpPr/>
            <p:nvPr/>
          </p:nvSpPr>
          <p:spPr>
            <a:xfrm>
              <a:off x="59974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0"/>
            <p:cNvSpPr/>
            <p:nvPr/>
          </p:nvSpPr>
          <p:spPr>
            <a:xfrm>
              <a:off x="62716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0"/>
            <p:cNvSpPr/>
            <p:nvPr/>
          </p:nvSpPr>
          <p:spPr>
            <a:xfrm>
              <a:off x="65458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0"/>
            <p:cNvSpPr/>
            <p:nvPr/>
          </p:nvSpPr>
          <p:spPr>
            <a:xfrm>
              <a:off x="68200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0"/>
            <p:cNvSpPr/>
            <p:nvPr/>
          </p:nvSpPr>
          <p:spPr>
            <a:xfrm>
              <a:off x="70942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0"/>
            <p:cNvSpPr/>
            <p:nvPr/>
          </p:nvSpPr>
          <p:spPr>
            <a:xfrm>
              <a:off x="73684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0"/>
            <p:cNvSpPr/>
            <p:nvPr/>
          </p:nvSpPr>
          <p:spPr>
            <a:xfrm>
              <a:off x="76426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0"/>
            <p:cNvSpPr/>
            <p:nvPr/>
          </p:nvSpPr>
          <p:spPr>
            <a:xfrm>
              <a:off x="7916825" y="28041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0"/>
            <p:cNvSpPr/>
            <p:nvPr/>
          </p:nvSpPr>
          <p:spPr>
            <a:xfrm>
              <a:off x="54490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0"/>
            <p:cNvSpPr/>
            <p:nvPr/>
          </p:nvSpPr>
          <p:spPr>
            <a:xfrm>
              <a:off x="57232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0"/>
            <p:cNvSpPr/>
            <p:nvPr/>
          </p:nvSpPr>
          <p:spPr>
            <a:xfrm>
              <a:off x="59974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0"/>
            <p:cNvSpPr/>
            <p:nvPr/>
          </p:nvSpPr>
          <p:spPr>
            <a:xfrm>
              <a:off x="62716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0"/>
            <p:cNvSpPr/>
            <p:nvPr/>
          </p:nvSpPr>
          <p:spPr>
            <a:xfrm>
              <a:off x="65458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0"/>
            <p:cNvSpPr/>
            <p:nvPr/>
          </p:nvSpPr>
          <p:spPr>
            <a:xfrm>
              <a:off x="68200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0"/>
            <p:cNvSpPr/>
            <p:nvPr/>
          </p:nvSpPr>
          <p:spPr>
            <a:xfrm>
              <a:off x="70942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0"/>
            <p:cNvSpPr/>
            <p:nvPr/>
          </p:nvSpPr>
          <p:spPr>
            <a:xfrm>
              <a:off x="73684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0"/>
            <p:cNvSpPr/>
            <p:nvPr/>
          </p:nvSpPr>
          <p:spPr>
            <a:xfrm>
              <a:off x="76426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0"/>
            <p:cNvSpPr/>
            <p:nvPr/>
          </p:nvSpPr>
          <p:spPr>
            <a:xfrm>
              <a:off x="7916825" y="3078350"/>
              <a:ext cx="274200" cy="274200"/>
            </a:xfrm>
            <a:prstGeom prst="rect">
              <a:avLst/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0" name="Google Shape;1910;p30"/>
          <p:cNvGrpSpPr/>
          <p:nvPr/>
        </p:nvGrpSpPr>
        <p:grpSpPr>
          <a:xfrm>
            <a:off x="5196705" y="2583251"/>
            <a:ext cx="530946" cy="520706"/>
            <a:chOff x="5448325" y="610550"/>
            <a:chExt cx="823300" cy="822600"/>
          </a:xfrm>
        </p:grpSpPr>
        <p:sp>
          <p:nvSpPr>
            <p:cNvPr id="1911" name="Google Shape;1911;p30"/>
            <p:cNvSpPr/>
            <p:nvPr/>
          </p:nvSpPr>
          <p:spPr>
            <a:xfrm>
              <a:off x="5448325" y="6105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0"/>
            <p:cNvSpPr/>
            <p:nvPr/>
          </p:nvSpPr>
          <p:spPr>
            <a:xfrm>
              <a:off x="5722525" y="6105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0"/>
            <p:cNvSpPr/>
            <p:nvPr/>
          </p:nvSpPr>
          <p:spPr>
            <a:xfrm>
              <a:off x="5996725" y="6105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0"/>
            <p:cNvSpPr/>
            <p:nvPr/>
          </p:nvSpPr>
          <p:spPr>
            <a:xfrm>
              <a:off x="5448325" y="8847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0"/>
            <p:cNvSpPr/>
            <p:nvPr/>
          </p:nvSpPr>
          <p:spPr>
            <a:xfrm>
              <a:off x="5722525" y="8847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0"/>
            <p:cNvSpPr/>
            <p:nvPr/>
          </p:nvSpPr>
          <p:spPr>
            <a:xfrm>
              <a:off x="5996725" y="8847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0"/>
            <p:cNvSpPr/>
            <p:nvPr/>
          </p:nvSpPr>
          <p:spPr>
            <a:xfrm>
              <a:off x="5449025" y="11589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0"/>
            <p:cNvSpPr/>
            <p:nvPr/>
          </p:nvSpPr>
          <p:spPr>
            <a:xfrm>
              <a:off x="5723225" y="11589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0"/>
            <p:cNvSpPr/>
            <p:nvPr/>
          </p:nvSpPr>
          <p:spPr>
            <a:xfrm>
              <a:off x="5997425" y="1158950"/>
              <a:ext cx="274200" cy="2742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20" name="Google Shape;1920;p30"/>
          <p:cNvCxnSpPr/>
          <p:nvPr/>
        </p:nvCxnSpPr>
        <p:spPr>
          <a:xfrm>
            <a:off x="5729375" y="3114375"/>
            <a:ext cx="689700" cy="66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921" name="Google Shape;1921;p30"/>
          <p:cNvCxnSpPr/>
          <p:nvPr/>
        </p:nvCxnSpPr>
        <p:spPr>
          <a:xfrm>
            <a:off x="5198350" y="3114375"/>
            <a:ext cx="694500" cy="65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922" name="Google Shape;1922;p30"/>
          <p:cNvCxnSpPr/>
          <p:nvPr/>
        </p:nvCxnSpPr>
        <p:spPr>
          <a:xfrm>
            <a:off x="5722775" y="2571750"/>
            <a:ext cx="702900" cy="66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none" w="med" len="med"/>
          </a:ln>
        </p:spPr>
      </p:cxnSp>
      <p:grpSp>
        <p:nvGrpSpPr>
          <p:cNvPr id="1923" name="Google Shape;1923;p30"/>
          <p:cNvGrpSpPr/>
          <p:nvPr/>
        </p:nvGrpSpPr>
        <p:grpSpPr>
          <a:xfrm>
            <a:off x="5122078" y="161353"/>
            <a:ext cx="2200237" cy="2274977"/>
            <a:chOff x="5274478" y="161353"/>
            <a:chExt cx="2200237" cy="2274977"/>
          </a:xfrm>
        </p:grpSpPr>
        <p:grpSp>
          <p:nvGrpSpPr>
            <p:cNvPr id="1924" name="Google Shape;1924;p30"/>
            <p:cNvGrpSpPr/>
            <p:nvPr/>
          </p:nvGrpSpPr>
          <p:grpSpPr>
            <a:xfrm>
              <a:off x="5706772" y="743968"/>
              <a:ext cx="1767944" cy="1692362"/>
              <a:chOff x="5448325" y="610550"/>
              <a:chExt cx="2742700" cy="2742000"/>
            </a:xfrm>
          </p:grpSpPr>
          <p:sp>
            <p:nvSpPr>
              <p:cNvPr id="1925" name="Google Shape;1925;p30"/>
              <p:cNvSpPr/>
              <p:nvPr/>
            </p:nvSpPr>
            <p:spPr>
              <a:xfrm>
                <a:off x="5448325" y="610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0"/>
              <p:cNvSpPr/>
              <p:nvPr/>
            </p:nvSpPr>
            <p:spPr>
              <a:xfrm>
                <a:off x="5722525" y="610550"/>
                <a:ext cx="274200" cy="274200"/>
              </a:xfrm>
              <a:prstGeom prst="rect">
                <a:avLst/>
              </a:prstGeom>
              <a:solidFill>
                <a:srgbClr val="A4C2F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0"/>
              <p:cNvSpPr/>
              <p:nvPr/>
            </p:nvSpPr>
            <p:spPr>
              <a:xfrm>
                <a:off x="5996725" y="610550"/>
                <a:ext cx="274200" cy="274200"/>
              </a:xfrm>
              <a:prstGeom prst="rect">
                <a:avLst/>
              </a:prstGeom>
              <a:solidFill>
                <a:srgbClr val="A4C2F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0"/>
              <p:cNvSpPr/>
              <p:nvPr/>
            </p:nvSpPr>
            <p:spPr>
              <a:xfrm>
                <a:off x="6270925" y="610550"/>
                <a:ext cx="274200" cy="274200"/>
              </a:xfrm>
              <a:prstGeom prst="rect">
                <a:avLst/>
              </a:prstGeom>
              <a:solidFill>
                <a:srgbClr val="A4C2F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0"/>
              <p:cNvSpPr/>
              <p:nvPr/>
            </p:nvSpPr>
            <p:spPr>
              <a:xfrm>
                <a:off x="6545125" y="610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0"/>
              <p:cNvSpPr/>
              <p:nvPr/>
            </p:nvSpPr>
            <p:spPr>
              <a:xfrm>
                <a:off x="6819325" y="610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0"/>
              <p:cNvSpPr/>
              <p:nvPr/>
            </p:nvSpPr>
            <p:spPr>
              <a:xfrm>
                <a:off x="7093525" y="610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0"/>
              <p:cNvSpPr/>
              <p:nvPr/>
            </p:nvSpPr>
            <p:spPr>
              <a:xfrm>
                <a:off x="7367725" y="610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0"/>
              <p:cNvSpPr/>
              <p:nvPr/>
            </p:nvSpPr>
            <p:spPr>
              <a:xfrm>
                <a:off x="7641925" y="610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0"/>
              <p:cNvSpPr/>
              <p:nvPr/>
            </p:nvSpPr>
            <p:spPr>
              <a:xfrm>
                <a:off x="7916125" y="610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0"/>
              <p:cNvSpPr/>
              <p:nvPr/>
            </p:nvSpPr>
            <p:spPr>
              <a:xfrm>
                <a:off x="5448325" y="884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0"/>
              <p:cNvSpPr/>
              <p:nvPr/>
            </p:nvSpPr>
            <p:spPr>
              <a:xfrm>
                <a:off x="5722525" y="884750"/>
                <a:ext cx="274200" cy="274200"/>
              </a:xfrm>
              <a:prstGeom prst="rect">
                <a:avLst/>
              </a:prstGeom>
              <a:solidFill>
                <a:srgbClr val="A4C2F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0"/>
              <p:cNvSpPr/>
              <p:nvPr/>
            </p:nvSpPr>
            <p:spPr>
              <a:xfrm>
                <a:off x="5996725" y="884750"/>
                <a:ext cx="274200" cy="274200"/>
              </a:xfrm>
              <a:prstGeom prst="rect">
                <a:avLst/>
              </a:prstGeom>
              <a:solidFill>
                <a:srgbClr val="A4C2F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0"/>
              <p:cNvSpPr/>
              <p:nvPr/>
            </p:nvSpPr>
            <p:spPr>
              <a:xfrm>
                <a:off x="6270925" y="884750"/>
                <a:ext cx="274200" cy="274200"/>
              </a:xfrm>
              <a:prstGeom prst="rect">
                <a:avLst/>
              </a:prstGeom>
              <a:solidFill>
                <a:srgbClr val="A4C2F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0"/>
              <p:cNvSpPr/>
              <p:nvPr/>
            </p:nvSpPr>
            <p:spPr>
              <a:xfrm>
                <a:off x="6545125" y="884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0"/>
              <p:cNvSpPr/>
              <p:nvPr/>
            </p:nvSpPr>
            <p:spPr>
              <a:xfrm>
                <a:off x="6819325" y="884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0"/>
              <p:cNvSpPr/>
              <p:nvPr/>
            </p:nvSpPr>
            <p:spPr>
              <a:xfrm>
                <a:off x="7093525" y="884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0"/>
              <p:cNvSpPr/>
              <p:nvPr/>
            </p:nvSpPr>
            <p:spPr>
              <a:xfrm>
                <a:off x="7367725" y="884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0"/>
              <p:cNvSpPr/>
              <p:nvPr/>
            </p:nvSpPr>
            <p:spPr>
              <a:xfrm>
                <a:off x="7641925" y="884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0"/>
              <p:cNvSpPr/>
              <p:nvPr/>
            </p:nvSpPr>
            <p:spPr>
              <a:xfrm>
                <a:off x="7916125" y="884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0"/>
              <p:cNvSpPr/>
              <p:nvPr/>
            </p:nvSpPr>
            <p:spPr>
              <a:xfrm>
                <a:off x="5449025" y="1158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0"/>
              <p:cNvSpPr/>
              <p:nvPr/>
            </p:nvSpPr>
            <p:spPr>
              <a:xfrm>
                <a:off x="5723225" y="1158950"/>
                <a:ext cx="274200" cy="274200"/>
              </a:xfrm>
              <a:prstGeom prst="rect">
                <a:avLst/>
              </a:prstGeom>
              <a:solidFill>
                <a:srgbClr val="A4C2F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0"/>
              <p:cNvSpPr/>
              <p:nvPr/>
            </p:nvSpPr>
            <p:spPr>
              <a:xfrm>
                <a:off x="5997425" y="1158950"/>
                <a:ext cx="274200" cy="274200"/>
              </a:xfrm>
              <a:prstGeom prst="rect">
                <a:avLst/>
              </a:prstGeom>
              <a:solidFill>
                <a:srgbClr val="A4C2F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0"/>
              <p:cNvSpPr/>
              <p:nvPr/>
            </p:nvSpPr>
            <p:spPr>
              <a:xfrm>
                <a:off x="6271625" y="1158950"/>
                <a:ext cx="274200" cy="274200"/>
              </a:xfrm>
              <a:prstGeom prst="rect">
                <a:avLst/>
              </a:prstGeom>
              <a:solidFill>
                <a:srgbClr val="A4C2F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0"/>
              <p:cNvSpPr/>
              <p:nvPr/>
            </p:nvSpPr>
            <p:spPr>
              <a:xfrm>
                <a:off x="6545825" y="1158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0"/>
              <p:cNvSpPr/>
              <p:nvPr/>
            </p:nvSpPr>
            <p:spPr>
              <a:xfrm>
                <a:off x="6820025" y="1158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30"/>
              <p:cNvSpPr/>
              <p:nvPr/>
            </p:nvSpPr>
            <p:spPr>
              <a:xfrm>
                <a:off x="7094225" y="1158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30"/>
              <p:cNvSpPr/>
              <p:nvPr/>
            </p:nvSpPr>
            <p:spPr>
              <a:xfrm>
                <a:off x="7368425" y="1158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0"/>
              <p:cNvSpPr/>
              <p:nvPr/>
            </p:nvSpPr>
            <p:spPr>
              <a:xfrm>
                <a:off x="7642625" y="1158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0"/>
              <p:cNvSpPr/>
              <p:nvPr/>
            </p:nvSpPr>
            <p:spPr>
              <a:xfrm>
                <a:off x="7916825" y="1158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0"/>
              <p:cNvSpPr/>
              <p:nvPr/>
            </p:nvSpPr>
            <p:spPr>
              <a:xfrm>
                <a:off x="54490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0"/>
              <p:cNvSpPr/>
              <p:nvPr/>
            </p:nvSpPr>
            <p:spPr>
              <a:xfrm>
                <a:off x="57232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0"/>
              <p:cNvSpPr/>
              <p:nvPr/>
            </p:nvSpPr>
            <p:spPr>
              <a:xfrm>
                <a:off x="59974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0"/>
              <p:cNvSpPr/>
              <p:nvPr/>
            </p:nvSpPr>
            <p:spPr>
              <a:xfrm>
                <a:off x="62716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0"/>
              <p:cNvSpPr/>
              <p:nvPr/>
            </p:nvSpPr>
            <p:spPr>
              <a:xfrm>
                <a:off x="65458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0"/>
              <p:cNvSpPr/>
              <p:nvPr/>
            </p:nvSpPr>
            <p:spPr>
              <a:xfrm>
                <a:off x="68200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0"/>
              <p:cNvSpPr/>
              <p:nvPr/>
            </p:nvSpPr>
            <p:spPr>
              <a:xfrm>
                <a:off x="70942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0"/>
              <p:cNvSpPr/>
              <p:nvPr/>
            </p:nvSpPr>
            <p:spPr>
              <a:xfrm>
                <a:off x="73684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0"/>
              <p:cNvSpPr/>
              <p:nvPr/>
            </p:nvSpPr>
            <p:spPr>
              <a:xfrm>
                <a:off x="76426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0"/>
              <p:cNvSpPr/>
              <p:nvPr/>
            </p:nvSpPr>
            <p:spPr>
              <a:xfrm>
                <a:off x="7916825" y="1433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30"/>
              <p:cNvSpPr/>
              <p:nvPr/>
            </p:nvSpPr>
            <p:spPr>
              <a:xfrm>
                <a:off x="54490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30"/>
              <p:cNvSpPr/>
              <p:nvPr/>
            </p:nvSpPr>
            <p:spPr>
              <a:xfrm>
                <a:off x="57232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30"/>
              <p:cNvSpPr/>
              <p:nvPr/>
            </p:nvSpPr>
            <p:spPr>
              <a:xfrm>
                <a:off x="59974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30"/>
              <p:cNvSpPr/>
              <p:nvPr/>
            </p:nvSpPr>
            <p:spPr>
              <a:xfrm>
                <a:off x="62716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0"/>
              <p:cNvSpPr/>
              <p:nvPr/>
            </p:nvSpPr>
            <p:spPr>
              <a:xfrm>
                <a:off x="65458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30"/>
              <p:cNvSpPr/>
              <p:nvPr/>
            </p:nvSpPr>
            <p:spPr>
              <a:xfrm>
                <a:off x="68200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30"/>
              <p:cNvSpPr/>
              <p:nvPr/>
            </p:nvSpPr>
            <p:spPr>
              <a:xfrm>
                <a:off x="70942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30"/>
              <p:cNvSpPr/>
              <p:nvPr/>
            </p:nvSpPr>
            <p:spPr>
              <a:xfrm>
                <a:off x="73684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0"/>
              <p:cNvSpPr/>
              <p:nvPr/>
            </p:nvSpPr>
            <p:spPr>
              <a:xfrm>
                <a:off x="76426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0"/>
              <p:cNvSpPr/>
              <p:nvPr/>
            </p:nvSpPr>
            <p:spPr>
              <a:xfrm>
                <a:off x="7916825" y="1707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0"/>
              <p:cNvSpPr/>
              <p:nvPr/>
            </p:nvSpPr>
            <p:spPr>
              <a:xfrm>
                <a:off x="54483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0"/>
              <p:cNvSpPr/>
              <p:nvPr/>
            </p:nvSpPr>
            <p:spPr>
              <a:xfrm>
                <a:off x="57225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0"/>
              <p:cNvSpPr/>
              <p:nvPr/>
            </p:nvSpPr>
            <p:spPr>
              <a:xfrm>
                <a:off x="59967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30"/>
              <p:cNvSpPr/>
              <p:nvPr/>
            </p:nvSpPr>
            <p:spPr>
              <a:xfrm>
                <a:off x="62709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0"/>
              <p:cNvSpPr/>
              <p:nvPr/>
            </p:nvSpPr>
            <p:spPr>
              <a:xfrm>
                <a:off x="65451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0"/>
              <p:cNvSpPr/>
              <p:nvPr/>
            </p:nvSpPr>
            <p:spPr>
              <a:xfrm>
                <a:off x="68193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0"/>
              <p:cNvSpPr/>
              <p:nvPr/>
            </p:nvSpPr>
            <p:spPr>
              <a:xfrm>
                <a:off x="70935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30"/>
              <p:cNvSpPr/>
              <p:nvPr/>
            </p:nvSpPr>
            <p:spPr>
              <a:xfrm>
                <a:off x="73677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30"/>
              <p:cNvSpPr/>
              <p:nvPr/>
            </p:nvSpPr>
            <p:spPr>
              <a:xfrm>
                <a:off x="76419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30"/>
              <p:cNvSpPr/>
              <p:nvPr/>
            </p:nvSpPr>
            <p:spPr>
              <a:xfrm>
                <a:off x="7916125" y="19815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30"/>
              <p:cNvSpPr/>
              <p:nvPr/>
            </p:nvSpPr>
            <p:spPr>
              <a:xfrm>
                <a:off x="54483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30"/>
              <p:cNvSpPr/>
              <p:nvPr/>
            </p:nvSpPr>
            <p:spPr>
              <a:xfrm>
                <a:off x="57225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0"/>
              <p:cNvSpPr/>
              <p:nvPr/>
            </p:nvSpPr>
            <p:spPr>
              <a:xfrm>
                <a:off x="59967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0"/>
              <p:cNvSpPr/>
              <p:nvPr/>
            </p:nvSpPr>
            <p:spPr>
              <a:xfrm>
                <a:off x="62709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0"/>
              <p:cNvSpPr/>
              <p:nvPr/>
            </p:nvSpPr>
            <p:spPr>
              <a:xfrm>
                <a:off x="65451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30"/>
              <p:cNvSpPr/>
              <p:nvPr/>
            </p:nvSpPr>
            <p:spPr>
              <a:xfrm>
                <a:off x="68193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30"/>
              <p:cNvSpPr/>
              <p:nvPr/>
            </p:nvSpPr>
            <p:spPr>
              <a:xfrm>
                <a:off x="70935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0"/>
              <p:cNvSpPr/>
              <p:nvPr/>
            </p:nvSpPr>
            <p:spPr>
              <a:xfrm>
                <a:off x="73677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0"/>
              <p:cNvSpPr/>
              <p:nvPr/>
            </p:nvSpPr>
            <p:spPr>
              <a:xfrm>
                <a:off x="76419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0"/>
              <p:cNvSpPr/>
              <p:nvPr/>
            </p:nvSpPr>
            <p:spPr>
              <a:xfrm>
                <a:off x="7916125" y="22557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0"/>
              <p:cNvSpPr/>
              <p:nvPr/>
            </p:nvSpPr>
            <p:spPr>
              <a:xfrm>
                <a:off x="54490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0"/>
              <p:cNvSpPr/>
              <p:nvPr/>
            </p:nvSpPr>
            <p:spPr>
              <a:xfrm>
                <a:off x="57232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0"/>
              <p:cNvSpPr/>
              <p:nvPr/>
            </p:nvSpPr>
            <p:spPr>
              <a:xfrm>
                <a:off x="59974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0"/>
              <p:cNvSpPr/>
              <p:nvPr/>
            </p:nvSpPr>
            <p:spPr>
              <a:xfrm>
                <a:off x="62716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30"/>
              <p:cNvSpPr/>
              <p:nvPr/>
            </p:nvSpPr>
            <p:spPr>
              <a:xfrm>
                <a:off x="65458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30"/>
              <p:cNvSpPr/>
              <p:nvPr/>
            </p:nvSpPr>
            <p:spPr>
              <a:xfrm>
                <a:off x="68200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30"/>
              <p:cNvSpPr/>
              <p:nvPr/>
            </p:nvSpPr>
            <p:spPr>
              <a:xfrm>
                <a:off x="70942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30"/>
              <p:cNvSpPr/>
              <p:nvPr/>
            </p:nvSpPr>
            <p:spPr>
              <a:xfrm>
                <a:off x="73684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30"/>
              <p:cNvSpPr/>
              <p:nvPr/>
            </p:nvSpPr>
            <p:spPr>
              <a:xfrm>
                <a:off x="76426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30"/>
              <p:cNvSpPr/>
              <p:nvPr/>
            </p:nvSpPr>
            <p:spPr>
              <a:xfrm>
                <a:off x="7916825" y="25299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30"/>
              <p:cNvSpPr/>
              <p:nvPr/>
            </p:nvSpPr>
            <p:spPr>
              <a:xfrm>
                <a:off x="54490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30"/>
              <p:cNvSpPr/>
              <p:nvPr/>
            </p:nvSpPr>
            <p:spPr>
              <a:xfrm>
                <a:off x="57232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0"/>
              <p:cNvSpPr/>
              <p:nvPr/>
            </p:nvSpPr>
            <p:spPr>
              <a:xfrm>
                <a:off x="59974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0"/>
              <p:cNvSpPr/>
              <p:nvPr/>
            </p:nvSpPr>
            <p:spPr>
              <a:xfrm>
                <a:off x="62716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0"/>
              <p:cNvSpPr/>
              <p:nvPr/>
            </p:nvSpPr>
            <p:spPr>
              <a:xfrm>
                <a:off x="65458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0"/>
              <p:cNvSpPr/>
              <p:nvPr/>
            </p:nvSpPr>
            <p:spPr>
              <a:xfrm>
                <a:off x="68200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0"/>
              <p:cNvSpPr/>
              <p:nvPr/>
            </p:nvSpPr>
            <p:spPr>
              <a:xfrm>
                <a:off x="70942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0"/>
              <p:cNvSpPr/>
              <p:nvPr/>
            </p:nvSpPr>
            <p:spPr>
              <a:xfrm>
                <a:off x="73684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0"/>
              <p:cNvSpPr/>
              <p:nvPr/>
            </p:nvSpPr>
            <p:spPr>
              <a:xfrm>
                <a:off x="76426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0"/>
              <p:cNvSpPr/>
              <p:nvPr/>
            </p:nvSpPr>
            <p:spPr>
              <a:xfrm>
                <a:off x="7916825" y="28041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0"/>
              <p:cNvSpPr/>
              <p:nvPr/>
            </p:nvSpPr>
            <p:spPr>
              <a:xfrm>
                <a:off x="54490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0"/>
              <p:cNvSpPr/>
              <p:nvPr/>
            </p:nvSpPr>
            <p:spPr>
              <a:xfrm>
                <a:off x="57232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0"/>
              <p:cNvSpPr/>
              <p:nvPr/>
            </p:nvSpPr>
            <p:spPr>
              <a:xfrm>
                <a:off x="59974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0"/>
              <p:cNvSpPr/>
              <p:nvPr/>
            </p:nvSpPr>
            <p:spPr>
              <a:xfrm>
                <a:off x="62716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0"/>
              <p:cNvSpPr/>
              <p:nvPr/>
            </p:nvSpPr>
            <p:spPr>
              <a:xfrm>
                <a:off x="65458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0"/>
              <p:cNvSpPr/>
              <p:nvPr/>
            </p:nvSpPr>
            <p:spPr>
              <a:xfrm>
                <a:off x="68200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0"/>
              <p:cNvSpPr/>
              <p:nvPr/>
            </p:nvSpPr>
            <p:spPr>
              <a:xfrm>
                <a:off x="70942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0"/>
              <p:cNvSpPr/>
              <p:nvPr/>
            </p:nvSpPr>
            <p:spPr>
              <a:xfrm>
                <a:off x="73684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0"/>
              <p:cNvSpPr/>
              <p:nvPr/>
            </p:nvSpPr>
            <p:spPr>
              <a:xfrm>
                <a:off x="76426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0"/>
              <p:cNvSpPr/>
              <p:nvPr/>
            </p:nvSpPr>
            <p:spPr>
              <a:xfrm>
                <a:off x="7916825" y="3078350"/>
                <a:ext cx="274200" cy="274200"/>
              </a:xfrm>
              <a:prstGeom prst="rect">
                <a:avLst/>
              </a:prstGeom>
              <a:solidFill>
                <a:srgbClr val="C9DAF8">
                  <a:alpha val="39660"/>
                </a:srgbClr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5" name="Google Shape;2025;p30"/>
            <p:cNvGrpSpPr/>
            <p:nvPr/>
          </p:nvGrpSpPr>
          <p:grpSpPr>
            <a:xfrm>
              <a:off x="5274478" y="161353"/>
              <a:ext cx="530699" cy="507709"/>
              <a:chOff x="5448325" y="610550"/>
              <a:chExt cx="823300" cy="822600"/>
            </a:xfrm>
          </p:grpSpPr>
          <p:sp>
            <p:nvSpPr>
              <p:cNvPr id="2026" name="Google Shape;2026;p30"/>
              <p:cNvSpPr/>
              <p:nvPr/>
            </p:nvSpPr>
            <p:spPr>
              <a:xfrm>
                <a:off x="5448325" y="610550"/>
                <a:ext cx="274200" cy="274200"/>
              </a:xfrm>
              <a:prstGeom prst="rect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0"/>
              <p:cNvSpPr/>
              <p:nvPr/>
            </p:nvSpPr>
            <p:spPr>
              <a:xfrm>
                <a:off x="5722525" y="610550"/>
                <a:ext cx="274200" cy="274200"/>
              </a:xfrm>
              <a:prstGeom prst="rect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0"/>
              <p:cNvSpPr/>
              <p:nvPr/>
            </p:nvSpPr>
            <p:spPr>
              <a:xfrm>
                <a:off x="5996725" y="610550"/>
                <a:ext cx="274200" cy="274200"/>
              </a:xfrm>
              <a:prstGeom prst="rect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0"/>
              <p:cNvSpPr/>
              <p:nvPr/>
            </p:nvSpPr>
            <p:spPr>
              <a:xfrm>
                <a:off x="5448325" y="884750"/>
                <a:ext cx="274200" cy="274200"/>
              </a:xfrm>
              <a:prstGeom prst="rect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0"/>
              <p:cNvSpPr/>
              <p:nvPr/>
            </p:nvSpPr>
            <p:spPr>
              <a:xfrm>
                <a:off x="5722525" y="884750"/>
                <a:ext cx="274200" cy="274200"/>
              </a:xfrm>
              <a:prstGeom prst="rect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0"/>
              <p:cNvSpPr/>
              <p:nvPr/>
            </p:nvSpPr>
            <p:spPr>
              <a:xfrm>
                <a:off x="5996725" y="884750"/>
                <a:ext cx="274200" cy="274200"/>
              </a:xfrm>
              <a:prstGeom prst="rect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0"/>
              <p:cNvSpPr/>
              <p:nvPr/>
            </p:nvSpPr>
            <p:spPr>
              <a:xfrm>
                <a:off x="5449025" y="1158950"/>
                <a:ext cx="274200" cy="274200"/>
              </a:xfrm>
              <a:prstGeom prst="rect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0"/>
              <p:cNvSpPr/>
              <p:nvPr/>
            </p:nvSpPr>
            <p:spPr>
              <a:xfrm>
                <a:off x="5723225" y="1158950"/>
                <a:ext cx="274200" cy="274200"/>
              </a:xfrm>
              <a:prstGeom prst="rect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0"/>
              <p:cNvSpPr/>
              <p:nvPr/>
            </p:nvSpPr>
            <p:spPr>
              <a:xfrm>
                <a:off x="5997425" y="1158950"/>
                <a:ext cx="274200" cy="274200"/>
              </a:xfrm>
              <a:prstGeom prst="rect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035" name="Google Shape;2035;p30"/>
            <p:cNvCxnSpPr/>
            <p:nvPr/>
          </p:nvCxnSpPr>
          <p:spPr>
            <a:xfrm>
              <a:off x="5812625" y="669125"/>
              <a:ext cx="606000" cy="580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36" name="Google Shape;2036;p30"/>
            <p:cNvCxnSpPr/>
            <p:nvPr/>
          </p:nvCxnSpPr>
          <p:spPr>
            <a:xfrm>
              <a:off x="5281625" y="681050"/>
              <a:ext cx="609300" cy="564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037" name="Google Shape;2037;p30"/>
            <p:cNvCxnSpPr/>
            <p:nvPr/>
          </p:nvCxnSpPr>
          <p:spPr>
            <a:xfrm>
              <a:off x="5812625" y="166700"/>
              <a:ext cx="617400" cy="573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038" name="Google Shape;2038;p30"/>
          <p:cNvCxnSpPr/>
          <p:nvPr/>
        </p:nvCxnSpPr>
        <p:spPr>
          <a:xfrm rot="10800000" flipH="1">
            <a:off x="3446208" y="1505484"/>
            <a:ext cx="2108700" cy="11580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039" name="Google Shape;2039;p30"/>
          <p:cNvCxnSpPr>
            <a:stCxn id="1755" idx="3"/>
            <a:endCxn id="1870" idx="1"/>
          </p:cNvCxnSpPr>
          <p:nvPr/>
        </p:nvCxnSpPr>
        <p:spPr>
          <a:xfrm>
            <a:off x="3446208" y="2892084"/>
            <a:ext cx="2107500" cy="1494600"/>
          </a:xfrm>
          <a:prstGeom prst="curvedConnector3">
            <a:avLst>
              <a:gd name="adj1" fmla="val 4999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040" name="Google Shape;2040;p30"/>
          <p:cNvSpPr txBox="1"/>
          <p:nvPr/>
        </p:nvSpPr>
        <p:spPr>
          <a:xfrm>
            <a:off x="4016913" y="1598300"/>
            <a:ext cx="534900" cy="201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S=1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41" name="Google Shape;2041;p30"/>
          <p:cNvSpPr txBox="1"/>
          <p:nvPr/>
        </p:nvSpPr>
        <p:spPr>
          <a:xfrm>
            <a:off x="4016925" y="3955250"/>
            <a:ext cx="534900" cy="201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S=2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42" name="Google Shape;2042;p30"/>
          <p:cNvSpPr txBox="1"/>
          <p:nvPr/>
        </p:nvSpPr>
        <p:spPr>
          <a:xfrm>
            <a:off x="324600" y="316975"/>
            <a:ext cx="1219200" cy="520800"/>
          </a:xfrm>
          <a:prstGeom prst="rect">
            <a:avLst/>
          </a:prstGeom>
          <a:noFill/>
          <a:ln w="9525" cap="flat" cmpd="sng">
            <a:solidFill>
              <a:srgbClr val="CFE2F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Striding in CONV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矩形 61">
            <a:extLst>
              <a:ext uri="{FF2B5EF4-FFF2-40B4-BE49-F238E27FC236}">
                <a16:creationId xmlns:a16="http://schemas.microsoft.com/office/drawing/2014/main" id="{6C6859B3-E71D-4615-9544-4F53950725B3}"/>
              </a:ext>
            </a:extLst>
          </p:cNvPr>
          <p:cNvSpPr/>
          <p:nvPr/>
        </p:nvSpPr>
        <p:spPr>
          <a:xfrm>
            <a:off x="5795716" y="2690444"/>
            <a:ext cx="2128117" cy="555762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3EFD1EF9-31C9-4D77-8C99-CEBA88E3D242}"/>
              </a:ext>
            </a:extLst>
          </p:cNvPr>
          <p:cNvSpPr/>
          <p:nvPr/>
        </p:nvSpPr>
        <p:spPr>
          <a:xfrm>
            <a:off x="964983" y="2673095"/>
            <a:ext cx="4728274" cy="57434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5" name="Google Shape;2115;p34"/>
          <p:cNvSpPr txBox="1"/>
          <p:nvPr/>
        </p:nvSpPr>
        <p:spPr>
          <a:xfrm>
            <a:off x="1788688" y="2070100"/>
            <a:ext cx="619500" cy="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100 dim</a:t>
            </a:r>
            <a:endParaRPr sz="800" b="1"/>
          </a:p>
        </p:txBody>
      </p:sp>
      <p:sp>
        <p:nvSpPr>
          <p:cNvPr id="2117" name="Google Shape;2117;p34"/>
          <p:cNvSpPr txBox="1"/>
          <p:nvPr/>
        </p:nvSpPr>
        <p:spPr>
          <a:xfrm>
            <a:off x="1042375" y="605927"/>
            <a:ext cx="456791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/>
              <a:t>“</a:t>
            </a:r>
            <a:r>
              <a:rPr lang="en-US" sz="800" b="1" dirty="0">
                <a:solidFill>
                  <a:srgbClr val="C00000"/>
                </a:solidFill>
              </a:rPr>
              <a:t>gat</a:t>
            </a:r>
            <a:r>
              <a:rPr lang="en-US" sz="800" b="1" dirty="0"/>
              <a:t>”</a:t>
            </a:r>
            <a:endParaRPr sz="800" b="1" dirty="0"/>
          </a:p>
        </p:txBody>
      </p:sp>
      <p:grpSp>
        <p:nvGrpSpPr>
          <p:cNvPr id="2118" name="Google Shape;2118;p34"/>
          <p:cNvGrpSpPr/>
          <p:nvPr/>
        </p:nvGrpSpPr>
        <p:grpSpPr>
          <a:xfrm>
            <a:off x="1414250" y="627819"/>
            <a:ext cx="1304767" cy="1278694"/>
            <a:chOff x="5950075" y="854725"/>
            <a:chExt cx="2904000" cy="2668950"/>
          </a:xfrm>
        </p:grpSpPr>
        <p:sp>
          <p:nvSpPr>
            <p:cNvPr id="2119" name="Google Shape;2119;p34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4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4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4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4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4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4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4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4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4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4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4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4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4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4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4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4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4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4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4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4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4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4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4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4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4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5" name="Google Shape;2145;p34"/>
          <p:cNvSpPr txBox="1"/>
          <p:nvPr/>
        </p:nvSpPr>
        <p:spPr>
          <a:xfrm>
            <a:off x="1140088" y="812075"/>
            <a:ext cx="2604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</p:txBody>
      </p:sp>
      <p:sp>
        <p:nvSpPr>
          <p:cNvPr id="2146" name="Google Shape;2146;p34"/>
          <p:cNvSpPr txBox="1"/>
          <p:nvPr/>
        </p:nvSpPr>
        <p:spPr>
          <a:xfrm>
            <a:off x="1036738" y="1635078"/>
            <a:ext cx="443584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" b="1" dirty="0"/>
              <a:t>“</a:t>
            </a:r>
            <a:r>
              <a:rPr lang="en-US" sz="700" b="1" dirty="0">
                <a:solidFill>
                  <a:srgbClr val="C00000"/>
                </a:solidFill>
              </a:rPr>
              <a:t>256</a:t>
            </a:r>
            <a:r>
              <a:rPr lang="en-US" sz="700" b="1" dirty="0"/>
              <a:t>”</a:t>
            </a:r>
            <a:endParaRPr sz="700" b="1" dirty="0"/>
          </a:p>
        </p:txBody>
      </p:sp>
      <p:sp>
        <p:nvSpPr>
          <p:cNvPr id="2147" name="Google Shape;2147;p34"/>
          <p:cNvSpPr txBox="1"/>
          <p:nvPr/>
        </p:nvSpPr>
        <p:spPr>
          <a:xfrm>
            <a:off x="1411711" y="218970"/>
            <a:ext cx="13323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/>
              <a:t>Embedding layer</a:t>
            </a:r>
            <a:endParaRPr sz="1100" b="1" dirty="0"/>
          </a:p>
        </p:txBody>
      </p:sp>
      <p:sp>
        <p:nvSpPr>
          <p:cNvPr id="2148" name="Google Shape;2148;p34"/>
          <p:cNvSpPr txBox="1"/>
          <p:nvPr/>
        </p:nvSpPr>
        <p:spPr>
          <a:xfrm>
            <a:off x="4649198" y="130936"/>
            <a:ext cx="13323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 dirty="0"/>
              <a:t>Decoding layers</a:t>
            </a:r>
            <a:endParaRPr sz="1100" b="1" dirty="0"/>
          </a:p>
        </p:txBody>
      </p:sp>
      <p:sp>
        <p:nvSpPr>
          <p:cNvPr id="2149" name="Google Shape;2149;p34"/>
          <p:cNvSpPr/>
          <p:nvPr/>
        </p:nvSpPr>
        <p:spPr>
          <a:xfrm>
            <a:off x="6270029" y="1042175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34"/>
          <p:cNvSpPr/>
          <p:nvPr/>
        </p:nvSpPr>
        <p:spPr>
          <a:xfrm>
            <a:off x="6270029" y="1163611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34"/>
          <p:cNvSpPr/>
          <p:nvPr/>
        </p:nvSpPr>
        <p:spPr>
          <a:xfrm>
            <a:off x="6270029" y="1285046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52" name="Google Shape;2152;p34"/>
          <p:cNvCxnSpPr>
            <a:stCxn id="2153" idx="6"/>
            <a:endCxn id="2154" idx="2"/>
          </p:cNvCxnSpPr>
          <p:nvPr/>
        </p:nvCxnSpPr>
        <p:spPr>
          <a:xfrm>
            <a:off x="7401304" y="828235"/>
            <a:ext cx="391500" cy="24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53" name="Google Shape;2153;p34"/>
          <p:cNvSpPr/>
          <p:nvPr/>
        </p:nvSpPr>
        <p:spPr>
          <a:xfrm>
            <a:off x="7092004" y="689335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aseline="-25000"/>
          </a:p>
        </p:txBody>
      </p:sp>
      <p:sp>
        <p:nvSpPr>
          <p:cNvPr id="2155" name="Google Shape;2155;p34"/>
          <p:cNvSpPr/>
          <p:nvPr/>
        </p:nvSpPr>
        <p:spPr>
          <a:xfrm>
            <a:off x="7092004" y="1057665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156" name="Google Shape;2156;p34"/>
          <p:cNvSpPr/>
          <p:nvPr/>
        </p:nvSpPr>
        <p:spPr>
          <a:xfrm>
            <a:off x="7092004" y="139230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157" name="Google Shape;2157;p34"/>
          <p:cNvSpPr/>
          <p:nvPr/>
        </p:nvSpPr>
        <p:spPr>
          <a:xfrm>
            <a:off x="7095004" y="1902078"/>
            <a:ext cx="306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>
              <a:solidFill>
                <a:srgbClr val="000000"/>
              </a:solidFill>
            </a:endParaRPr>
          </a:p>
        </p:txBody>
      </p:sp>
      <p:sp>
        <p:nvSpPr>
          <p:cNvPr id="2154" name="Google Shape;2154;p34"/>
          <p:cNvSpPr/>
          <p:nvPr/>
        </p:nvSpPr>
        <p:spPr>
          <a:xfrm>
            <a:off x="7792773" y="93331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aseline="-25000"/>
          </a:p>
        </p:txBody>
      </p:sp>
      <p:sp>
        <p:nvSpPr>
          <p:cNvPr id="2158" name="Google Shape;2158;p34"/>
          <p:cNvSpPr/>
          <p:nvPr/>
        </p:nvSpPr>
        <p:spPr>
          <a:xfrm>
            <a:off x="7792773" y="1316102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159" name="Google Shape;2159;p34"/>
          <p:cNvSpPr/>
          <p:nvPr/>
        </p:nvSpPr>
        <p:spPr>
          <a:xfrm>
            <a:off x="7792773" y="169886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cxnSp>
        <p:nvCxnSpPr>
          <p:cNvPr id="2160" name="Google Shape;2160;p34"/>
          <p:cNvCxnSpPr/>
          <p:nvPr/>
        </p:nvCxnSpPr>
        <p:spPr>
          <a:xfrm flipH="1">
            <a:off x="7245268" y="1726937"/>
            <a:ext cx="3000" cy="2043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161" name="Google Shape;2161;p34"/>
          <p:cNvSpPr/>
          <p:nvPr/>
        </p:nvSpPr>
        <p:spPr>
          <a:xfrm>
            <a:off x="6270029" y="1406488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34"/>
          <p:cNvSpPr/>
          <p:nvPr/>
        </p:nvSpPr>
        <p:spPr>
          <a:xfrm>
            <a:off x="6270029" y="1527924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34"/>
          <p:cNvSpPr/>
          <p:nvPr/>
        </p:nvSpPr>
        <p:spPr>
          <a:xfrm>
            <a:off x="6270029" y="1649359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34"/>
          <p:cNvSpPr/>
          <p:nvPr/>
        </p:nvSpPr>
        <p:spPr>
          <a:xfrm>
            <a:off x="6270029" y="1741019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65" name="Google Shape;2165;p34"/>
          <p:cNvCxnSpPr>
            <a:endCxn id="2153" idx="2"/>
          </p:cNvCxnSpPr>
          <p:nvPr/>
        </p:nvCxnSpPr>
        <p:spPr>
          <a:xfrm rot="10800000" flipH="1">
            <a:off x="6314704" y="828235"/>
            <a:ext cx="777300" cy="2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6" name="Google Shape;2166;p34"/>
          <p:cNvCxnSpPr>
            <a:stCxn id="2149" idx="5"/>
            <a:endCxn id="2155" idx="2"/>
          </p:cNvCxnSpPr>
          <p:nvPr/>
        </p:nvCxnSpPr>
        <p:spPr>
          <a:xfrm>
            <a:off x="6305366" y="1068806"/>
            <a:ext cx="786600" cy="127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7" name="Google Shape;2167;p34"/>
          <p:cNvCxnSpPr>
            <a:stCxn id="2149" idx="5"/>
            <a:endCxn id="2156" idx="2"/>
          </p:cNvCxnSpPr>
          <p:nvPr/>
        </p:nvCxnSpPr>
        <p:spPr>
          <a:xfrm>
            <a:off x="6305366" y="1068806"/>
            <a:ext cx="786600" cy="462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8" name="Google Shape;2168;p34"/>
          <p:cNvCxnSpPr>
            <a:stCxn id="2149" idx="5"/>
            <a:endCxn id="2157" idx="2"/>
          </p:cNvCxnSpPr>
          <p:nvPr/>
        </p:nvCxnSpPr>
        <p:spPr>
          <a:xfrm>
            <a:off x="6305366" y="1068806"/>
            <a:ext cx="789638" cy="972172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9" name="Google Shape;2169;p34"/>
          <p:cNvCxnSpPr>
            <a:stCxn id="2150" idx="5"/>
            <a:endCxn id="2153" idx="2"/>
          </p:cNvCxnSpPr>
          <p:nvPr/>
        </p:nvCxnSpPr>
        <p:spPr>
          <a:xfrm rot="10800000" flipH="1">
            <a:off x="6305366" y="828141"/>
            <a:ext cx="786600" cy="36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0" name="Google Shape;2170;p34"/>
          <p:cNvCxnSpPr>
            <a:stCxn id="2150" idx="5"/>
            <a:endCxn id="2156" idx="2"/>
          </p:cNvCxnSpPr>
          <p:nvPr/>
        </p:nvCxnSpPr>
        <p:spPr>
          <a:xfrm>
            <a:off x="6305366" y="1190241"/>
            <a:ext cx="786600" cy="341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1" name="Google Shape;2171;p34"/>
          <p:cNvCxnSpPr>
            <a:stCxn id="2150" idx="6"/>
            <a:endCxn id="2155" idx="2"/>
          </p:cNvCxnSpPr>
          <p:nvPr/>
        </p:nvCxnSpPr>
        <p:spPr>
          <a:xfrm>
            <a:off x="6311429" y="1179211"/>
            <a:ext cx="780600" cy="1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2" name="Google Shape;2172;p34"/>
          <p:cNvCxnSpPr>
            <a:stCxn id="2150" idx="6"/>
            <a:endCxn id="2157" idx="2"/>
          </p:cNvCxnSpPr>
          <p:nvPr/>
        </p:nvCxnSpPr>
        <p:spPr>
          <a:xfrm>
            <a:off x="6311429" y="1179211"/>
            <a:ext cx="783575" cy="861767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3" name="Google Shape;2173;p34"/>
          <p:cNvCxnSpPr>
            <a:stCxn id="2151" idx="4"/>
            <a:endCxn id="2153" idx="2"/>
          </p:cNvCxnSpPr>
          <p:nvPr/>
        </p:nvCxnSpPr>
        <p:spPr>
          <a:xfrm rot="10800000" flipH="1">
            <a:off x="6290729" y="828146"/>
            <a:ext cx="801300" cy="488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4" name="Google Shape;2174;p34"/>
          <p:cNvCxnSpPr>
            <a:stCxn id="2151" idx="6"/>
            <a:endCxn id="2155" idx="2"/>
          </p:cNvCxnSpPr>
          <p:nvPr/>
        </p:nvCxnSpPr>
        <p:spPr>
          <a:xfrm rot="10800000" flipH="1">
            <a:off x="6311429" y="1196546"/>
            <a:ext cx="780600" cy="10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5" name="Google Shape;2175;p34"/>
          <p:cNvCxnSpPr>
            <a:stCxn id="2151" idx="6"/>
            <a:endCxn id="2156" idx="2"/>
          </p:cNvCxnSpPr>
          <p:nvPr/>
        </p:nvCxnSpPr>
        <p:spPr>
          <a:xfrm>
            <a:off x="6311429" y="1300646"/>
            <a:ext cx="780600" cy="230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6" name="Google Shape;2176;p34"/>
          <p:cNvCxnSpPr>
            <a:stCxn id="2151" idx="5"/>
            <a:endCxn id="2157" idx="2"/>
          </p:cNvCxnSpPr>
          <p:nvPr/>
        </p:nvCxnSpPr>
        <p:spPr>
          <a:xfrm>
            <a:off x="6305366" y="1311677"/>
            <a:ext cx="789638" cy="729301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7" name="Google Shape;2177;p34"/>
          <p:cNvCxnSpPr>
            <a:stCxn id="2161" idx="4"/>
            <a:endCxn id="2153" idx="2"/>
          </p:cNvCxnSpPr>
          <p:nvPr/>
        </p:nvCxnSpPr>
        <p:spPr>
          <a:xfrm rot="10800000" flipH="1">
            <a:off x="6290729" y="828088"/>
            <a:ext cx="801300" cy="609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8" name="Google Shape;2178;p34"/>
          <p:cNvCxnSpPr>
            <a:stCxn id="2161" idx="5"/>
            <a:endCxn id="2155" idx="2"/>
          </p:cNvCxnSpPr>
          <p:nvPr/>
        </p:nvCxnSpPr>
        <p:spPr>
          <a:xfrm rot="10800000" flipH="1">
            <a:off x="6305366" y="1196419"/>
            <a:ext cx="786600" cy="23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9" name="Google Shape;2179;p34"/>
          <p:cNvCxnSpPr>
            <a:stCxn id="2161" idx="6"/>
            <a:endCxn id="2156" idx="2"/>
          </p:cNvCxnSpPr>
          <p:nvPr/>
        </p:nvCxnSpPr>
        <p:spPr>
          <a:xfrm>
            <a:off x="6311429" y="1422088"/>
            <a:ext cx="780600" cy="10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0" name="Google Shape;2180;p34"/>
          <p:cNvCxnSpPr>
            <a:stCxn id="2161" idx="5"/>
            <a:endCxn id="2157" idx="2"/>
          </p:cNvCxnSpPr>
          <p:nvPr/>
        </p:nvCxnSpPr>
        <p:spPr>
          <a:xfrm>
            <a:off x="6305366" y="1433119"/>
            <a:ext cx="789638" cy="607859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1" name="Google Shape;2181;p34"/>
          <p:cNvCxnSpPr>
            <a:stCxn id="2162" idx="5"/>
            <a:endCxn id="2153" idx="2"/>
          </p:cNvCxnSpPr>
          <p:nvPr/>
        </p:nvCxnSpPr>
        <p:spPr>
          <a:xfrm rot="10800000" flipH="1">
            <a:off x="6305366" y="828254"/>
            <a:ext cx="786600" cy="726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2" name="Google Shape;2182;p34"/>
          <p:cNvCxnSpPr>
            <a:stCxn id="2162" idx="6"/>
            <a:endCxn id="2155" idx="2"/>
          </p:cNvCxnSpPr>
          <p:nvPr/>
        </p:nvCxnSpPr>
        <p:spPr>
          <a:xfrm rot="10800000" flipH="1">
            <a:off x="6311429" y="1196424"/>
            <a:ext cx="780600" cy="34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3" name="Google Shape;2183;p34"/>
          <p:cNvCxnSpPr>
            <a:stCxn id="2162" idx="5"/>
            <a:endCxn id="2156" idx="2"/>
          </p:cNvCxnSpPr>
          <p:nvPr/>
        </p:nvCxnSpPr>
        <p:spPr>
          <a:xfrm rot="10800000" flipH="1">
            <a:off x="6305366" y="1531154"/>
            <a:ext cx="786600" cy="23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4" name="Google Shape;2184;p34"/>
          <p:cNvCxnSpPr>
            <a:stCxn id="2162" idx="5"/>
            <a:endCxn id="2157" idx="2"/>
          </p:cNvCxnSpPr>
          <p:nvPr/>
        </p:nvCxnSpPr>
        <p:spPr>
          <a:xfrm>
            <a:off x="6305366" y="1554555"/>
            <a:ext cx="789638" cy="48642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5" name="Google Shape;2185;p34"/>
          <p:cNvCxnSpPr>
            <a:stCxn id="2163" idx="0"/>
            <a:endCxn id="2156" idx="2"/>
          </p:cNvCxnSpPr>
          <p:nvPr/>
        </p:nvCxnSpPr>
        <p:spPr>
          <a:xfrm rot="10800000" flipH="1">
            <a:off x="6290729" y="1531159"/>
            <a:ext cx="801300" cy="118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6" name="Google Shape;2186;p34"/>
          <p:cNvCxnSpPr>
            <a:stCxn id="2163" idx="5"/>
            <a:endCxn id="2155" idx="2"/>
          </p:cNvCxnSpPr>
          <p:nvPr/>
        </p:nvCxnSpPr>
        <p:spPr>
          <a:xfrm rot="10800000" flipH="1">
            <a:off x="6305366" y="1196590"/>
            <a:ext cx="786600" cy="479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7" name="Google Shape;2187;p34"/>
          <p:cNvCxnSpPr>
            <a:stCxn id="2163" idx="6"/>
            <a:endCxn id="2156" idx="2"/>
          </p:cNvCxnSpPr>
          <p:nvPr/>
        </p:nvCxnSpPr>
        <p:spPr>
          <a:xfrm rot="10800000" flipH="1">
            <a:off x="6311429" y="1531159"/>
            <a:ext cx="780600" cy="133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8" name="Google Shape;2188;p34"/>
          <p:cNvCxnSpPr>
            <a:stCxn id="2163" idx="5"/>
            <a:endCxn id="2157" idx="2"/>
          </p:cNvCxnSpPr>
          <p:nvPr/>
        </p:nvCxnSpPr>
        <p:spPr>
          <a:xfrm>
            <a:off x="6305366" y="1675990"/>
            <a:ext cx="789638" cy="364988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9" name="Google Shape;2189;p34"/>
          <p:cNvCxnSpPr>
            <a:stCxn id="2164" idx="5"/>
            <a:endCxn id="2153" idx="2"/>
          </p:cNvCxnSpPr>
          <p:nvPr/>
        </p:nvCxnSpPr>
        <p:spPr>
          <a:xfrm rot="10800000" flipH="1">
            <a:off x="6305366" y="828350"/>
            <a:ext cx="786600" cy="939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0" name="Google Shape;2190;p34"/>
          <p:cNvCxnSpPr>
            <a:stCxn id="2164" idx="5"/>
            <a:endCxn id="2155" idx="2"/>
          </p:cNvCxnSpPr>
          <p:nvPr/>
        </p:nvCxnSpPr>
        <p:spPr>
          <a:xfrm rot="10800000" flipH="1">
            <a:off x="6305366" y="1196450"/>
            <a:ext cx="786600" cy="57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1" name="Google Shape;2191;p34"/>
          <p:cNvCxnSpPr>
            <a:stCxn id="2164" idx="5"/>
            <a:endCxn id="2156" idx="2"/>
          </p:cNvCxnSpPr>
          <p:nvPr/>
        </p:nvCxnSpPr>
        <p:spPr>
          <a:xfrm rot="10800000" flipH="1">
            <a:off x="6305366" y="1531250"/>
            <a:ext cx="786600" cy="23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2" name="Google Shape;2192;p34"/>
          <p:cNvCxnSpPr>
            <a:stCxn id="2164" idx="5"/>
            <a:endCxn id="2157" idx="2"/>
          </p:cNvCxnSpPr>
          <p:nvPr/>
        </p:nvCxnSpPr>
        <p:spPr>
          <a:xfrm>
            <a:off x="6305366" y="1767650"/>
            <a:ext cx="789638" cy="273328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3" name="Google Shape;2193;p34"/>
          <p:cNvCxnSpPr>
            <a:stCxn id="2153" idx="6"/>
            <a:endCxn id="2158" idx="2"/>
          </p:cNvCxnSpPr>
          <p:nvPr/>
        </p:nvCxnSpPr>
        <p:spPr>
          <a:xfrm>
            <a:off x="7401304" y="828235"/>
            <a:ext cx="391500" cy="62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4" name="Google Shape;2194;p34"/>
          <p:cNvCxnSpPr>
            <a:stCxn id="2153" idx="6"/>
            <a:endCxn id="2159" idx="2"/>
          </p:cNvCxnSpPr>
          <p:nvPr/>
        </p:nvCxnSpPr>
        <p:spPr>
          <a:xfrm>
            <a:off x="7401304" y="828235"/>
            <a:ext cx="391500" cy="1009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5" name="Google Shape;2195;p34"/>
          <p:cNvCxnSpPr>
            <a:stCxn id="2155" idx="6"/>
            <a:endCxn id="2154" idx="2"/>
          </p:cNvCxnSpPr>
          <p:nvPr/>
        </p:nvCxnSpPr>
        <p:spPr>
          <a:xfrm rot="10800000" flipH="1">
            <a:off x="7401304" y="1072365"/>
            <a:ext cx="391500" cy="12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6" name="Google Shape;2196;p34"/>
          <p:cNvCxnSpPr>
            <a:stCxn id="2155" idx="6"/>
            <a:endCxn id="2158" idx="2"/>
          </p:cNvCxnSpPr>
          <p:nvPr/>
        </p:nvCxnSpPr>
        <p:spPr>
          <a:xfrm>
            <a:off x="7401304" y="1196565"/>
            <a:ext cx="391500" cy="25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7" name="Google Shape;2197;p34"/>
          <p:cNvCxnSpPr>
            <a:stCxn id="2155" idx="6"/>
            <a:endCxn id="2159" idx="2"/>
          </p:cNvCxnSpPr>
          <p:nvPr/>
        </p:nvCxnSpPr>
        <p:spPr>
          <a:xfrm>
            <a:off x="7401304" y="1196565"/>
            <a:ext cx="391500" cy="641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8" name="Google Shape;2198;p34"/>
          <p:cNvCxnSpPr>
            <a:stCxn id="2156" idx="6"/>
            <a:endCxn id="2154" idx="2"/>
          </p:cNvCxnSpPr>
          <p:nvPr/>
        </p:nvCxnSpPr>
        <p:spPr>
          <a:xfrm rot="10800000" flipH="1">
            <a:off x="7401304" y="1072209"/>
            <a:ext cx="391500" cy="459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9" name="Google Shape;2199;p34"/>
          <p:cNvCxnSpPr>
            <a:stCxn id="2156" idx="6"/>
            <a:endCxn id="2158" idx="2"/>
          </p:cNvCxnSpPr>
          <p:nvPr/>
        </p:nvCxnSpPr>
        <p:spPr>
          <a:xfrm rot="10800000" flipH="1">
            <a:off x="7401304" y="1455009"/>
            <a:ext cx="391500" cy="76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0" name="Google Shape;2200;p34"/>
          <p:cNvCxnSpPr>
            <a:stCxn id="2156" idx="6"/>
            <a:endCxn id="2159" idx="2"/>
          </p:cNvCxnSpPr>
          <p:nvPr/>
        </p:nvCxnSpPr>
        <p:spPr>
          <a:xfrm>
            <a:off x="7401304" y="1531209"/>
            <a:ext cx="391500" cy="306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1" name="Google Shape;2201;p34"/>
          <p:cNvCxnSpPr>
            <a:stCxn id="2157" idx="6"/>
            <a:endCxn id="2154" idx="2"/>
          </p:cNvCxnSpPr>
          <p:nvPr/>
        </p:nvCxnSpPr>
        <p:spPr>
          <a:xfrm flipV="1">
            <a:off x="7401304" y="1072219"/>
            <a:ext cx="391469" cy="968759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2" name="Google Shape;2202;p34"/>
          <p:cNvCxnSpPr>
            <a:stCxn id="2157" idx="6"/>
            <a:endCxn id="2158" idx="2"/>
          </p:cNvCxnSpPr>
          <p:nvPr/>
        </p:nvCxnSpPr>
        <p:spPr>
          <a:xfrm flipV="1">
            <a:off x="7401304" y="1455002"/>
            <a:ext cx="391469" cy="58597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3" name="Google Shape;2203;p34"/>
          <p:cNvCxnSpPr>
            <a:cxnSpLocks/>
            <a:stCxn id="2157" idx="6"/>
            <a:endCxn id="2159" idx="2"/>
          </p:cNvCxnSpPr>
          <p:nvPr/>
        </p:nvCxnSpPr>
        <p:spPr>
          <a:xfrm flipV="1">
            <a:off x="7401304" y="1837769"/>
            <a:ext cx="391469" cy="203209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04" name="Google Shape;2204;p34"/>
          <p:cNvSpPr txBox="1"/>
          <p:nvPr/>
        </p:nvSpPr>
        <p:spPr>
          <a:xfrm>
            <a:off x="7467458" y="-79110"/>
            <a:ext cx="1044000" cy="750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 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Layer</a:t>
            </a:r>
            <a:b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Based on action operators_num)</a:t>
            </a:r>
            <a:endParaRPr sz="1300" b="1"/>
          </a:p>
        </p:txBody>
      </p:sp>
      <p:sp>
        <p:nvSpPr>
          <p:cNvPr id="2205" name="Google Shape;2205;p34"/>
          <p:cNvSpPr txBox="1"/>
          <p:nvPr/>
        </p:nvSpPr>
        <p:spPr>
          <a:xfrm>
            <a:off x="6848458" y="-40160"/>
            <a:ext cx="708900" cy="609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Hidden Layer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(100 dim)</a:t>
            </a:r>
            <a:endParaRPr b="1"/>
          </a:p>
        </p:txBody>
      </p:sp>
      <p:sp>
        <p:nvSpPr>
          <p:cNvPr id="2206" name="Google Shape;2206;p34"/>
          <p:cNvSpPr txBox="1"/>
          <p:nvPr/>
        </p:nvSpPr>
        <p:spPr>
          <a:xfrm>
            <a:off x="6011258" y="-32960"/>
            <a:ext cx="708900" cy="609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 Layer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(100 dim)</a:t>
            </a:r>
            <a:endParaRPr b="1"/>
          </a:p>
        </p:txBody>
      </p:sp>
      <p:sp>
        <p:nvSpPr>
          <p:cNvPr id="2207" name="Google Shape;2207;p34"/>
          <p:cNvSpPr txBox="1"/>
          <p:nvPr/>
        </p:nvSpPr>
        <p:spPr>
          <a:xfrm>
            <a:off x="5958283" y="1227815"/>
            <a:ext cx="253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</a:t>
            </a:r>
            <a:endParaRPr b="1"/>
          </a:p>
        </p:txBody>
      </p:sp>
      <p:sp>
        <p:nvSpPr>
          <p:cNvPr id="2208" name="Google Shape;2208;p34"/>
          <p:cNvSpPr txBox="1"/>
          <p:nvPr/>
        </p:nvSpPr>
        <p:spPr>
          <a:xfrm>
            <a:off x="8184242" y="1187911"/>
            <a:ext cx="253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y</a:t>
            </a:r>
            <a:endParaRPr b="1" dirty="0"/>
          </a:p>
        </p:txBody>
      </p:sp>
      <p:sp>
        <p:nvSpPr>
          <p:cNvPr id="2209" name="Google Shape;2209;p34"/>
          <p:cNvSpPr/>
          <p:nvPr/>
        </p:nvSpPr>
        <p:spPr>
          <a:xfrm>
            <a:off x="3000438" y="892800"/>
            <a:ext cx="209400" cy="185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1" name="Google Shape;2211;p34"/>
          <p:cNvSpPr txBox="1"/>
          <p:nvPr/>
        </p:nvSpPr>
        <p:spPr>
          <a:xfrm>
            <a:off x="2907392" y="1111695"/>
            <a:ext cx="5490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32 dim</a:t>
            </a:r>
            <a:endParaRPr sz="800" b="1" dirty="0"/>
          </a:p>
        </p:txBody>
      </p:sp>
      <p:sp>
        <p:nvSpPr>
          <p:cNvPr id="2212" name="Google Shape;2212;p34"/>
          <p:cNvSpPr/>
          <p:nvPr/>
        </p:nvSpPr>
        <p:spPr>
          <a:xfrm>
            <a:off x="3361925" y="876250"/>
            <a:ext cx="9303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Embedding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213" name="Google Shape;2213;p34"/>
          <p:cNvSpPr/>
          <p:nvPr/>
        </p:nvSpPr>
        <p:spPr>
          <a:xfrm rot="10800000">
            <a:off x="5813678" y="1501352"/>
            <a:ext cx="209400" cy="185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4" name="Google Shape;2214;p34"/>
          <p:cNvSpPr/>
          <p:nvPr/>
        </p:nvSpPr>
        <p:spPr>
          <a:xfrm>
            <a:off x="4747820" y="1495915"/>
            <a:ext cx="9771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Decoding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215" name="Google Shape;2215;p34"/>
          <p:cNvSpPr/>
          <p:nvPr/>
        </p:nvSpPr>
        <p:spPr>
          <a:xfrm>
            <a:off x="1061033" y="4171756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/>
              <a:t>LSTM</a:t>
            </a:r>
            <a:endParaRPr sz="900" b="1" dirty="0"/>
          </a:p>
        </p:txBody>
      </p:sp>
      <p:cxnSp>
        <p:nvCxnSpPr>
          <p:cNvPr id="2216" name="Google Shape;2216;p34"/>
          <p:cNvCxnSpPr>
            <a:cxnSpLocks/>
            <a:stCxn id="174" idx="3"/>
            <a:endCxn id="2218" idx="1"/>
          </p:cNvCxnSpPr>
          <p:nvPr/>
        </p:nvCxnSpPr>
        <p:spPr>
          <a:xfrm>
            <a:off x="1515752" y="3067611"/>
            <a:ext cx="469381" cy="1831498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220" name="Google Shape;2220;p34"/>
          <p:cNvCxnSpPr>
            <a:stCxn id="2215" idx="0"/>
            <a:endCxn id="2221" idx="2"/>
          </p:cNvCxnSpPr>
          <p:nvPr/>
        </p:nvCxnSpPr>
        <p:spPr>
          <a:xfrm flipV="1">
            <a:off x="1288583" y="3904909"/>
            <a:ext cx="0" cy="266847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17" name="Google Shape;2217;p34"/>
          <p:cNvSpPr/>
          <p:nvPr/>
        </p:nvSpPr>
        <p:spPr>
          <a:xfrm>
            <a:off x="1061033" y="3322227"/>
            <a:ext cx="455100" cy="134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softmax</a:t>
            </a:r>
            <a:endParaRPr sz="800" dirty="0"/>
          </a:p>
        </p:txBody>
      </p:sp>
      <p:sp>
        <p:nvSpPr>
          <p:cNvPr id="2221" name="Google Shape;2221;p34"/>
          <p:cNvSpPr/>
          <p:nvPr/>
        </p:nvSpPr>
        <p:spPr>
          <a:xfrm>
            <a:off x="1001333" y="3700609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 dirty="0">
                <a:solidFill>
                  <a:srgbClr val="666666"/>
                </a:solidFill>
              </a:rPr>
              <a:t>attention</a:t>
            </a:r>
            <a:endParaRPr sz="600" b="1" dirty="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 dirty="0">
                <a:solidFill>
                  <a:srgbClr val="666666"/>
                </a:solidFill>
              </a:rPr>
              <a:t>Decoding</a:t>
            </a:r>
            <a:endParaRPr sz="600" b="1" dirty="0">
              <a:solidFill>
                <a:srgbClr val="666666"/>
              </a:solidFill>
            </a:endParaRPr>
          </a:p>
        </p:txBody>
      </p:sp>
      <p:sp>
        <p:nvSpPr>
          <p:cNvPr id="2222" name="Google Shape;2222;p34"/>
          <p:cNvSpPr/>
          <p:nvPr/>
        </p:nvSpPr>
        <p:spPr>
          <a:xfrm>
            <a:off x="1060339" y="4794709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X0</a:t>
            </a:r>
            <a:endParaRPr sz="800" dirty="0"/>
          </a:p>
        </p:txBody>
      </p:sp>
      <p:sp>
        <p:nvSpPr>
          <p:cNvPr id="2223" name="Google Shape;2223;p34"/>
          <p:cNvSpPr txBox="1"/>
          <p:nvPr/>
        </p:nvSpPr>
        <p:spPr>
          <a:xfrm>
            <a:off x="523908" y="4162234"/>
            <a:ext cx="394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2224" name="Google Shape;2224;p34"/>
          <p:cNvCxnSpPr>
            <a:cxnSpLocks/>
            <a:stCxn id="2222" idx="0"/>
            <a:endCxn id="2215" idx="2"/>
          </p:cNvCxnSpPr>
          <p:nvPr/>
        </p:nvCxnSpPr>
        <p:spPr>
          <a:xfrm flipV="1">
            <a:off x="1287889" y="4587856"/>
            <a:ext cx="694" cy="20685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26" name="Google Shape;2226;p34"/>
          <p:cNvSpPr/>
          <p:nvPr/>
        </p:nvSpPr>
        <p:spPr>
          <a:xfrm>
            <a:off x="413833" y="4253789"/>
            <a:ext cx="455100" cy="2586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h0</a:t>
            </a:r>
            <a:endParaRPr sz="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c0</a:t>
            </a:r>
            <a:endParaRPr sz="800" dirty="0"/>
          </a:p>
        </p:txBody>
      </p:sp>
      <p:cxnSp>
        <p:nvCxnSpPr>
          <p:cNvPr id="2227" name="Google Shape;2227;p34"/>
          <p:cNvCxnSpPr>
            <a:stCxn id="2226" idx="3"/>
            <a:endCxn id="2215" idx="1"/>
          </p:cNvCxnSpPr>
          <p:nvPr/>
        </p:nvCxnSpPr>
        <p:spPr>
          <a:xfrm flipV="1">
            <a:off x="868933" y="4379806"/>
            <a:ext cx="192100" cy="328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8" name="Google Shape;2228;p34"/>
          <p:cNvCxnSpPr>
            <a:cxnSpLocks/>
            <a:stCxn id="2221" idx="0"/>
            <a:endCxn id="2217" idx="2"/>
          </p:cNvCxnSpPr>
          <p:nvPr/>
        </p:nvCxnSpPr>
        <p:spPr>
          <a:xfrm flipV="1">
            <a:off x="1288583" y="3456408"/>
            <a:ext cx="0" cy="244201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9" name="Google Shape;2229;p34"/>
          <p:cNvCxnSpPr>
            <a:cxnSpLocks/>
            <a:stCxn id="2215" idx="3"/>
            <a:endCxn id="2230" idx="1"/>
          </p:cNvCxnSpPr>
          <p:nvPr/>
        </p:nvCxnSpPr>
        <p:spPr>
          <a:xfrm flipV="1">
            <a:off x="1516133" y="4376009"/>
            <a:ext cx="522200" cy="3797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0" name="Google Shape;2230;p34"/>
          <p:cNvSpPr/>
          <p:nvPr/>
        </p:nvSpPr>
        <p:spPr>
          <a:xfrm>
            <a:off x="2038333" y="4167959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/>
              <a:t>LSTM</a:t>
            </a:r>
            <a:endParaRPr sz="900" b="1" dirty="0"/>
          </a:p>
        </p:txBody>
      </p:sp>
      <p:cxnSp>
        <p:nvCxnSpPr>
          <p:cNvPr id="2231" name="Google Shape;2231;p34"/>
          <p:cNvCxnSpPr>
            <a:cxnSpLocks/>
            <a:endCxn id="2233" idx="1"/>
          </p:cNvCxnSpPr>
          <p:nvPr/>
        </p:nvCxnSpPr>
        <p:spPr>
          <a:xfrm>
            <a:off x="2493533" y="3362584"/>
            <a:ext cx="435608" cy="1523306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18" name="Google Shape;2218;p34"/>
          <p:cNvSpPr/>
          <p:nvPr/>
        </p:nvSpPr>
        <p:spPr>
          <a:xfrm>
            <a:off x="1985133" y="4801009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 dirty="0">
                <a:solidFill>
                  <a:srgbClr val="666666"/>
                </a:solidFill>
              </a:rPr>
              <a:t>Embedding</a:t>
            </a:r>
            <a:endParaRPr sz="500" b="1" dirty="0">
              <a:solidFill>
                <a:srgbClr val="666666"/>
              </a:solidFill>
            </a:endParaRPr>
          </a:p>
        </p:txBody>
      </p:sp>
      <p:cxnSp>
        <p:nvCxnSpPr>
          <p:cNvPr id="2234" name="Google Shape;2234;p34"/>
          <p:cNvCxnSpPr>
            <a:stCxn id="2230" idx="0"/>
            <a:endCxn id="2235" idx="2"/>
          </p:cNvCxnSpPr>
          <p:nvPr/>
        </p:nvCxnSpPr>
        <p:spPr>
          <a:xfrm rot="10800000">
            <a:off x="2265883" y="3897359"/>
            <a:ext cx="0" cy="270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5" name="Google Shape;2235;p34"/>
          <p:cNvSpPr/>
          <p:nvPr/>
        </p:nvSpPr>
        <p:spPr>
          <a:xfrm>
            <a:off x="1978733" y="3693034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aggregate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36" name="Google Shape;2236;p34"/>
          <p:cNvCxnSpPr>
            <a:cxnSpLocks/>
            <a:stCxn id="2218" idx="0"/>
            <a:endCxn id="2230" idx="2"/>
          </p:cNvCxnSpPr>
          <p:nvPr/>
        </p:nvCxnSpPr>
        <p:spPr>
          <a:xfrm flipH="1" flipV="1">
            <a:off x="2265883" y="4584059"/>
            <a:ext cx="6500" cy="21695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7" name="Google Shape;2237;p34"/>
          <p:cNvCxnSpPr>
            <a:cxnSpLocks/>
            <a:stCxn id="2235" idx="0"/>
          </p:cNvCxnSpPr>
          <p:nvPr/>
        </p:nvCxnSpPr>
        <p:spPr>
          <a:xfrm rot="10800000">
            <a:off x="2265983" y="3448834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8" name="Google Shape;2238;p34"/>
          <p:cNvCxnSpPr>
            <a:stCxn id="2230" idx="3"/>
            <a:endCxn id="2239" idx="1"/>
          </p:cNvCxnSpPr>
          <p:nvPr/>
        </p:nvCxnSpPr>
        <p:spPr>
          <a:xfrm>
            <a:off x="2493433" y="4376009"/>
            <a:ext cx="501000" cy="385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9" name="Google Shape;2239;p34"/>
          <p:cNvSpPr/>
          <p:nvPr/>
        </p:nvSpPr>
        <p:spPr>
          <a:xfrm>
            <a:off x="2994433" y="4171815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/>
              <a:t>LSTM</a:t>
            </a:r>
            <a:endParaRPr sz="900" b="1" dirty="0"/>
          </a:p>
        </p:txBody>
      </p:sp>
      <p:cxnSp>
        <p:nvCxnSpPr>
          <p:cNvPr id="2240" name="Google Shape;2240;p34"/>
          <p:cNvCxnSpPr>
            <a:cxnSpLocks/>
            <a:endCxn id="2242" idx="1"/>
          </p:cNvCxnSpPr>
          <p:nvPr/>
        </p:nvCxnSpPr>
        <p:spPr>
          <a:xfrm>
            <a:off x="3449587" y="3361572"/>
            <a:ext cx="475716" cy="152705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33" name="Google Shape;2233;p34"/>
          <p:cNvSpPr/>
          <p:nvPr/>
        </p:nvSpPr>
        <p:spPr>
          <a:xfrm>
            <a:off x="2929141" y="4787790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43" name="Google Shape;2243;p34"/>
          <p:cNvCxnSpPr>
            <a:stCxn id="2239" idx="0"/>
            <a:endCxn id="2244" idx="2"/>
          </p:cNvCxnSpPr>
          <p:nvPr/>
        </p:nvCxnSpPr>
        <p:spPr>
          <a:xfrm flipV="1">
            <a:off x="3221983" y="3904972"/>
            <a:ext cx="0" cy="26684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44" name="Google Shape;2244;p34"/>
          <p:cNvSpPr/>
          <p:nvPr/>
        </p:nvSpPr>
        <p:spPr>
          <a:xfrm>
            <a:off x="2934733" y="3700672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activate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45" name="Google Shape;2245;p34"/>
          <p:cNvCxnSpPr>
            <a:cxnSpLocks/>
            <a:stCxn id="2233" idx="0"/>
            <a:endCxn id="2239" idx="2"/>
          </p:cNvCxnSpPr>
          <p:nvPr/>
        </p:nvCxnSpPr>
        <p:spPr>
          <a:xfrm flipV="1">
            <a:off x="3216391" y="4587915"/>
            <a:ext cx="5592" cy="199875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6" name="Google Shape;2246;p34"/>
          <p:cNvCxnSpPr>
            <a:cxnSpLocks/>
            <a:stCxn id="2244" idx="0"/>
          </p:cNvCxnSpPr>
          <p:nvPr/>
        </p:nvCxnSpPr>
        <p:spPr>
          <a:xfrm flipV="1">
            <a:off x="3221983" y="3447822"/>
            <a:ext cx="54" cy="25285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7" name="Google Shape;2247;p34"/>
          <p:cNvCxnSpPr>
            <a:stCxn id="2239" idx="3"/>
            <a:endCxn id="2248" idx="1"/>
          </p:cNvCxnSpPr>
          <p:nvPr/>
        </p:nvCxnSpPr>
        <p:spPr>
          <a:xfrm flipV="1">
            <a:off x="3449533" y="4370347"/>
            <a:ext cx="536163" cy="9518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48" name="Google Shape;2248;p34"/>
          <p:cNvSpPr/>
          <p:nvPr/>
        </p:nvSpPr>
        <p:spPr>
          <a:xfrm>
            <a:off x="3985696" y="4162297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/>
              <a:t>LSTM</a:t>
            </a:r>
            <a:endParaRPr sz="900" b="1" dirty="0"/>
          </a:p>
        </p:txBody>
      </p:sp>
      <p:cxnSp>
        <p:nvCxnSpPr>
          <p:cNvPr id="2249" name="Google Shape;2249;p34"/>
          <p:cNvCxnSpPr>
            <a:cxnSpLocks/>
            <a:endCxn id="2251" idx="1"/>
          </p:cNvCxnSpPr>
          <p:nvPr/>
        </p:nvCxnSpPr>
        <p:spPr>
          <a:xfrm>
            <a:off x="4440796" y="3362584"/>
            <a:ext cx="464869" cy="15308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42" name="Google Shape;2242;p34"/>
          <p:cNvSpPr/>
          <p:nvPr/>
        </p:nvSpPr>
        <p:spPr>
          <a:xfrm>
            <a:off x="3925303" y="4790522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52" name="Google Shape;2252;p34"/>
          <p:cNvCxnSpPr>
            <a:stCxn id="2248" idx="0"/>
            <a:endCxn id="2253" idx="2"/>
          </p:cNvCxnSpPr>
          <p:nvPr/>
        </p:nvCxnSpPr>
        <p:spPr>
          <a:xfrm rot="10800000">
            <a:off x="4213246" y="3904897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3" name="Google Shape;2253;p34"/>
          <p:cNvSpPr/>
          <p:nvPr/>
        </p:nvSpPr>
        <p:spPr>
          <a:xfrm>
            <a:off x="3925996" y="3700672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heads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54" name="Google Shape;2254;p34"/>
          <p:cNvCxnSpPr>
            <a:cxnSpLocks/>
            <a:stCxn id="2242" idx="0"/>
            <a:endCxn id="2248" idx="2"/>
          </p:cNvCxnSpPr>
          <p:nvPr/>
        </p:nvCxnSpPr>
        <p:spPr>
          <a:xfrm flipV="1">
            <a:off x="4212553" y="4578397"/>
            <a:ext cx="693" cy="212125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5" name="Google Shape;2255;p34"/>
          <p:cNvCxnSpPr>
            <a:cxnSpLocks/>
            <a:stCxn id="2253" idx="0"/>
          </p:cNvCxnSpPr>
          <p:nvPr/>
        </p:nvCxnSpPr>
        <p:spPr>
          <a:xfrm rot="10800000">
            <a:off x="4213246" y="3448972"/>
            <a:ext cx="0" cy="251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6" name="Google Shape;2256;p34"/>
          <p:cNvCxnSpPr/>
          <p:nvPr/>
        </p:nvCxnSpPr>
        <p:spPr>
          <a:xfrm rot="10800000" flipH="1">
            <a:off x="4447246" y="4373597"/>
            <a:ext cx="509400" cy="4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7" name="Google Shape;2257;p34"/>
          <p:cNvSpPr/>
          <p:nvPr/>
        </p:nvSpPr>
        <p:spPr>
          <a:xfrm>
            <a:off x="4961583" y="4163993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/>
              <a:t>LSTM</a:t>
            </a:r>
            <a:endParaRPr sz="900" b="1" dirty="0"/>
          </a:p>
        </p:txBody>
      </p:sp>
      <p:sp>
        <p:nvSpPr>
          <p:cNvPr id="2251" name="Google Shape;2251;p34"/>
          <p:cNvSpPr/>
          <p:nvPr/>
        </p:nvSpPr>
        <p:spPr>
          <a:xfrm>
            <a:off x="4905665" y="4795284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58" name="Google Shape;2258;p34"/>
          <p:cNvCxnSpPr>
            <a:stCxn id="2257" idx="0"/>
            <a:endCxn id="2259" idx="2"/>
          </p:cNvCxnSpPr>
          <p:nvPr/>
        </p:nvCxnSpPr>
        <p:spPr>
          <a:xfrm flipV="1">
            <a:off x="5189133" y="3904972"/>
            <a:ext cx="0" cy="259021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9" name="Google Shape;2259;p34"/>
          <p:cNvSpPr/>
          <p:nvPr/>
        </p:nvSpPr>
        <p:spPr>
          <a:xfrm>
            <a:off x="4855983" y="3700672"/>
            <a:ext cx="6663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hidden_dim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61" name="Google Shape;2261;p34"/>
          <p:cNvCxnSpPr>
            <a:cxnSpLocks/>
            <a:stCxn id="2251" idx="0"/>
            <a:endCxn id="2257" idx="2"/>
          </p:cNvCxnSpPr>
          <p:nvPr/>
        </p:nvCxnSpPr>
        <p:spPr>
          <a:xfrm flipH="1" flipV="1">
            <a:off x="5189133" y="4580093"/>
            <a:ext cx="3782" cy="215191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2" name="Google Shape;2262;p34"/>
          <p:cNvCxnSpPr>
            <a:cxnSpLocks/>
            <a:stCxn id="2259" idx="0"/>
          </p:cNvCxnSpPr>
          <p:nvPr/>
        </p:nvCxnSpPr>
        <p:spPr>
          <a:xfrm rot="10800000">
            <a:off x="5189133" y="3447772"/>
            <a:ext cx="0" cy="252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3" name="Google Shape;2263;p34"/>
          <p:cNvCxnSpPr>
            <a:cxnSpLocks/>
          </p:cNvCxnSpPr>
          <p:nvPr/>
        </p:nvCxnSpPr>
        <p:spPr>
          <a:xfrm flipV="1">
            <a:off x="5416683" y="4370347"/>
            <a:ext cx="470488" cy="169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64" name="Google Shape;2264;p34"/>
          <p:cNvSpPr txBox="1"/>
          <p:nvPr/>
        </p:nvSpPr>
        <p:spPr>
          <a:xfrm>
            <a:off x="1508127" y="4152009"/>
            <a:ext cx="391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h1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c1</a:t>
            </a:r>
            <a:endParaRPr sz="800" dirty="0"/>
          </a:p>
        </p:txBody>
      </p:sp>
      <p:sp>
        <p:nvSpPr>
          <p:cNvPr id="2265" name="Google Shape;2265;p34"/>
          <p:cNvSpPr txBox="1"/>
          <p:nvPr/>
        </p:nvSpPr>
        <p:spPr>
          <a:xfrm>
            <a:off x="2478833" y="4152009"/>
            <a:ext cx="41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h2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c2</a:t>
            </a:r>
            <a:endParaRPr sz="800" dirty="0"/>
          </a:p>
        </p:txBody>
      </p:sp>
      <p:sp>
        <p:nvSpPr>
          <p:cNvPr id="2266" name="Google Shape;2266;p34"/>
          <p:cNvSpPr txBox="1"/>
          <p:nvPr/>
        </p:nvSpPr>
        <p:spPr>
          <a:xfrm>
            <a:off x="3460709" y="4152009"/>
            <a:ext cx="3396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h3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c3</a:t>
            </a:r>
            <a:endParaRPr sz="800" dirty="0"/>
          </a:p>
        </p:txBody>
      </p:sp>
      <p:sp>
        <p:nvSpPr>
          <p:cNvPr id="2267" name="Google Shape;2267;p34"/>
          <p:cNvSpPr txBox="1"/>
          <p:nvPr/>
        </p:nvSpPr>
        <p:spPr>
          <a:xfrm>
            <a:off x="4435796" y="4159647"/>
            <a:ext cx="379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h4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c4</a:t>
            </a:r>
            <a:endParaRPr sz="800" dirty="0"/>
          </a:p>
        </p:txBody>
      </p:sp>
      <p:sp>
        <p:nvSpPr>
          <p:cNvPr id="2268" name="Google Shape;2268;p34"/>
          <p:cNvSpPr txBox="1"/>
          <p:nvPr/>
        </p:nvSpPr>
        <p:spPr>
          <a:xfrm>
            <a:off x="5397255" y="4142590"/>
            <a:ext cx="379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h5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c5</a:t>
            </a:r>
            <a:endParaRPr sz="800" dirty="0"/>
          </a:p>
        </p:txBody>
      </p:sp>
      <p:sp>
        <p:nvSpPr>
          <p:cNvPr id="2269" name="Google Shape;2269;p34"/>
          <p:cNvSpPr txBox="1"/>
          <p:nvPr/>
        </p:nvSpPr>
        <p:spPr>
          <a:xfrm>
            <a:off x="1050108" y="3899172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h1</a:t>
            </a:r>
            <a:endParaRPr sz="800" dirty="0"/>
          </a:p>
        </p:txBody>
      </p:sp>
      <p:sp>
        <p:nvSpPr>
          <p:cNvPr id="2270" name="Google Shape;2270;p34"/>
          <p:cNvSpPr txBox="1"/>
          <p:nvPr/>
        </p:nvSpPr>
        <p:spPr>
          <a:xfrm>
            <a:off x="1984896" y="3901884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h2</a:t>
            </a:r>
            <a:endParaRPr sz="800" dirty="0"/>
          </a:p>
        </p:txBody>
      </p:sp>
      <p:sp>
        <p:nvSpPr>
          <p:cNvPr id="2271" name="Google Shape;2271;p34"/>
          <p:cNvSpPr txBox="1"/>
          <p:nvPr/>
        </p:nvSpPr>
        <p:spPr>
          <a:xfrm>
            <a:off x="2940896" y="3909037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h3</a:t>
            </a:r>
            <a:endParaRPr sz="800" dirty="0"/>
          </a:p>
        </p:txBody>
      </p:sp>
      <p:sp>
        <p:nvSpPr>
          <p:cNvPr id="2272" name="Google Shape;2272;p34"/>
          <p:cNvSpPr txBox="1"/>
          <p:nvPr/>
        </p:nvSpPr>
        <p:spPr>
          <a:xfrm>
            <a:off x="3949896" y="3907048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h4</a:t>
            </a:r>
            <a:endParaRPr sz="800" dirty="0"/>
          </a:p>
        </p:txBody>
      </p:sp>
      <p:sp>
        <p:nvSpPr>
          <p:cNvPr id="2273" name="Google Shape;2273;p34"/>
          <p:cNvSpPr txBox="1"/>
          <p:nvPr/>
        </p:nvSpPr>
        <p:spPr>
          <a:xfrm>
            <a:off x="4930478" y="3902941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h5</a:t>
            </a:r>
            <a:endParaRPr sz="800"/>
          </a:p>
        </p:txBody>
      </p:sp>
      <p:sp>
        <p:nvSpPr>
          <p:cNvPr id="2274" name="Google Shape;2274;p34"/>
          <p:cNvSpPr txBox="1"/>
          <p:nvPr/>
        </p:nvSpPr>
        <p:spPr>
          <a:xfrm>
            <a:off x="1073440" y="2749334"/>
            <a:ext cx="419943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800" b="1" dirty="0"/>
              <a:t>“</a:t>
            </a:r>
            <a:r>
              <a:rPr lang="en" sz="800" b="1" dirty="0">
                <a:solidFill>
                  <a:srgbClr val="C00000"/>
                </a:solidFill>
              </a:rPr>
              <a:t>gat</a:t>
            </a:r>
            <a:r>
              <a:rPr lang="zh-CN" altLang="en-US" sz="800" b="1" dirty="0"/>
              <a:t>”</a:t>
            </a:r>
            <a:endParaRPr sz="800" b="1" dirty="0"/>
          </a:p>
        </p:txBody>
      </p:sp>
      <p:sp>
        <p:nvSpPr>
          <p:cNvPr id="2275" name="Google Shape;2275;p34"/>
          <p:cNvSpPr txBox="1"/>
          <p:nvPr/>
        </p:nvSpPr>
        <p:spPr>
          <a:xfrm>
            <a:off x="2029546" y="2751929"/>
            <a:ext cx="494388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 b="1" dirty="0"/>
              <a:t>“</a:t>
            </a:r>
            <a:r>
              <a:rPr lang="en-US" sz="800" b="1" dirty="0">
                <a:solidFill>
                  <a:srgbClr val="C00000"/>
                </a:solidFill>
              </a:rPr>
              <a:t>s</a:t>
            </a:r>
            <a:r>
              <a:rPr lang="en" sz="800" b="1" dirty="0">
                <a:solidFill>
                  <a:srgbClr val="C00000"/>
                </a:solidFill>
              </a:rPr>
              <a:t>um</a:t>
            </a:r>
            <a:r>
              <a:rPr lang="en" sz="800" b="1" dirty="0"/>
              <a:t>”</a:t>
            </a:r>
            <a:endParaRPr sz="800" b="1" dirty="0"/>
          </a:p>
        </p:txBody>
      </p:sp>
      <p:sp>
        <p:nvSpPr>
          <p:cNvPr id="2276" name="Google Shape;2276;p34"/>
          <p:cNvSpPr txBox="1"/>
          <p:nvPr/>
        </p:nvSpPr>
        <p:spPr>
          <a:xfrm>
            <a:off x="2994433" y="2750421"/>
            <a:ext cx="475119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“</a:t>
            </a:r>
            <a:r>
              <a:rPr lang="en" sz="800" b="1" dirty="0">
                <a:solidFill>
                  <a:srgbClr val="C00000"/>
                </a:solidFill>
              </a:rPr>
              <a:t>relu</a:t>
            </a:r>
            <a:r>
              <a:rPr lang="en" sz="800" b="1" dirty="0"/>
              <a:t>”</a:t>
            </a:r>
            <a:endParaRPr sz="800" b="1" dirty="0"/>
          </a:p>
        </p:txBody>
      </p:sp>
      <p:sp>
        <p:nvSpPr>
          <p:cNvPr id="2277" name="Google Shape;2277;p34"/>
          <p:cNvSpPr txBox="1"/>
          <p:nvPr/>
        </p:nvSpPr>
        <p:spPr>
          <a:xfrm>
            <a:off x="4039943" y="2742859"/>
            <a:ext cx="359004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“</a:t>
            </a:r>
            <a:r>
              <a:rPr lang="en" sz="800" b="1" dirty="0">
                <a:solidFill>
                  <a:srgbClr val="C00000"/>
                </a:solidFill>
              </a:rPr>
              <a:t>2</a:t>
            </a:r>
            <a:r>
              <a:rPr lang="en" sz="800" b="1" dirty="0"/>
              <a:t>”</a:t>
            </a:r>
            <a:endParaRPr sz="800" b="1" dirty="0"/>
          </a:p>
        </p:txBody>
      </p:sp>
      <p:sp>
        <p:nvSpPr>
          <p:cNvPr id="2278" name="Google Shape;2278;p34"/>
          <p:cNvSpPr txBox="1"/>
          <p:nvPr/>
        </p:nvSpPr>
        <p:spPr>
          <a:xfrm>
            <a:off x="5009658" y="2734424"/>
            <a:ext cx="348884" cy="253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“</a:t>
            </a:r>
            <a:r>
              <a:rPr lang="en" sz="800" b="1" dirty="0">
                <a:solidFill>
                  <a:srgbClr val="C00000"/>
                </a:solidFill>
              </a:rPr>
              <a:t>8</a:t>
            </a:r>
            <a:r>
              <a:rPr lang="en" sz="800" b="1" dirty="0"/>
              <a:t>”</a:t>
            </a:r>
            <a:endParaRPr sz="800" b="1" dirty="0"/>
          </a:p>
        </p:txBody>
      </p: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D91031A2-3BCA-4890-81A8-D7016ED142CA}"/>
              </a:ext>
            </a:extLst>
          </p:cNvPr>
          <p:cNvCxnSpPr/>
          <p:nvPr/>
        </p:nvCxnSpPr>
        <p:spPr>
          <a:xfrm>
            <a:off x="1083314" y="437047"/>
            <a:ext cx="141137" cy="2507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33C21960-948F-4EC2-83D5-2C7F7B363AE2}"/>
              </a:ext>
            </a:extLst>
          </p:cNvPr>
          <p:cNvSpPr txBox="1"/>
          <p:nvPr/>
        </p:nvSpPr>
        <p:spPr>
          <a:xfrm>
            <a:off x="664412" y="273517"/>
            <a:ext cx="6190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b="1" dirty="0"/>
              <a:t>operator</a:t>
            </a:r>
            <a:endParaRPr lang="zh-CN" altLang="en-US" sz="800" b="1" dirty="0"/>
          </a:p>
        </p:txBody>
      </p:sp>
      <p:sp>
        <p:nvSpPr>
          <p:cNvPr id="5" name="右大括号 4">
            <a:extLst>
              <a:ext uri="{FF2B5EF4-FFF2-40B4-BE49-F238E27FC236}">
                <a16:creationId xmlns:a16="http://schemas.microsoft.com/office/drawing/2014/main" id="{AB09C739-653D-4B91-9C88-2662B67EC3A9}"/>
              </a:ext>
            </a:extLst>
          </p:cNvPr>
          <p:cNvSpPr/>
          <p:nvPr/>
        </p:nvSpPr>
        <p:spPr>
          <a:xfrm>
            <a:off x="2761999" y="627818"/>
            <a:ext cx="207842" cy="1277903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右大括号 5">
            <a:extLst>
              <a:ext uri="{FF2B5EF4-FFF2-40B4-BE49-F238E27FC236}">
                <a16:creationId xmlns:a16="http://schemas.microsoft.com/office/drawing/2014/main" id="{2AF9E8D0-C45E-4984-8E30-2642DEDF519E}"/>
              </a:ext>
            </a:extLst>
          </p:cNvPr>
          <p:cNvSpPr/>
          <p:nvPr/>
        </p:nvSpPr>
        <p:spPr>
          <a:xfrm rot="5400000">
            <a:off x="1961443" y="1385020"/>
            <a:ext cx="207842" cy="1307306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1" name="Google Shape;2215;p34">
            <a:extLst>
              <a:ext uri="{FF2B5EF4-FFF2-40B4-BE49-F238E27FC236}">
                <a16:creationId xmlns:a16="http://schemas.microsoft.com/office/drawing/2014/main" id="{99875FC4-E44E-4874-B856-D2E08A650B13}"/>
              </a:ext>
            </a:extLst>
          </p:cNvPr>
          <p:cNvSpPr/>
          <p:nvPr/>
        </p:nvSpPr>
        <p:spPr>
          <a:xfrm>
            <a:off x="5894661" y="4162590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/>
              <a:t>LSTM</a:t>
            </a:r>
            <a:endParaRPr sz="900" b="1" dirty="0"/>
          </a:p>
        </p:txBody>
      </p:sp>
      <p:cxnSp>
        <p:nvCxnSpPr>
          <p:cNvPr id="192" name="Google Shape;2220;p34">
            <a:extLst>
              <a:ext uri="{FF2B5EF4-FFF2-40B4-BE49-F238E27FC236}">
                <a16:creationId xmlns:a16="http://schemas.microsoft.com/office/drawing/2014/main" id="{B836F0DC-88CC-4926-A5BA-D3AC3F22F782}"/>
              </a:ext>
            </a:extLst>
          </p:cNvPr>
          <p:cNvCxnSpPr>
            <a:stCxn id="191" idx="0"/>
            <a:endCxn id="194" idx="2"/>
          </p:cNvCxnSpPr>
          <p:nvPr/>
        </p:nvCxnSpPr>
        <p:spPr>
          <a:xfrm flipV="1">
            <a:off x="6122211" y="3895743"/>
            <a:ext cx="0" cy="266847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4" name="Google Shape;2221;p34">
            <a:extLst>
              <a:ext uri="{FF2B5EF4-FFF2-40B4-BE49-F238E27FC236}">
                <a16:creationId xmlns:a16="http://schemas.microsoft.com/office/drawing/2014/main" id="{8530F460-C251-4045-A6DA-A62387DF3AD1}"/>
              </a:ext>
            </a:extLst>
          </p:cNvPr>
          <p:cNvSpPr/>
          <p:nvPr/>
        </p:nvSpPr>
        <p:spPr>
          <a:xfrm>
            <a:off x="5834961" y="3691443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 dirty="0">
                <a:solidFill>
                  <a:srgbClr val="666666"/>
                </a:solidFill>
              </a:rPr>
              <a:t>attention</a:t>
            </a:r>
            <a:endParaRPr sz="600" b="1" dirty="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 dirty="0">
                <a:solidFill>
                  <a:srgbClr val="666666"/>
                </a:solidFill>
              </a:rPr>
              <a:t>Decoding</a:t>
            </a:r>
            <a:endParaRPr sz="600" b="1" dirty="0">
              <a:solidFill>
                <a:srgbClr val="666666"/>
              </a:solidFill>
            </a:endParaRPr>
          </a:p>
        </p:txBody>
      </p:sp>
      <p:cxnSp>
        <p:nvCxnSpPr>
          <p:cNvPr id="196" name="Google Shape;2224;p34">
            <a:extLst>
              <a:ext uri="{FF2B5EF4-FFF2-40B4-BE49-F238E27FC236}">
                <a16:creationId xmlns:a16="http://schemas.microsoft.com/office/drawing/2014/main" id="{646C978F-BC6C-48D7-BD5D-2974AB412F79}"/>
              </a:ext>
            </a:extLst>
          </p:cNvPr>
          <p:cNvCxnSpPr>
            <a:cxnSpLocks/>
            <a:endCxn id="191" idx="2"/>
          </p:cNvCxnSpPr>
          <p:nvPr/>
        </p:nvCxnSpPr>
        <p:spPr>
          <a:xfrm flipV="1">
            <a:off x="6121517" y="4578690"/>
            <a:ext cx="694" cy="20685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" name="Google Shape;2228;p34">
            <a:extLst>
              <a:ext uri="{FF2B5EF4-FFF2-40B4-BE49-F238E27FC236}">
                <a16:creationId xmlns:a16="http://schemas.microsoft.com/office/drawing/2014/main" id="{F54BDC37-0097-4D65-AAF3-EE33652F0FAC}"/>
              </a:ext>
            </a:extLst>
          </p:cNvPr>
          <p:cNvCxnSpPr>
            <a:cxnSpLocks/>
            <a:stCxn id="194" idx="0"/>
          </p:cNvCxnSpPr>
          <p:nvPr/>
        </p:nvCxnSpPr>
        <p:spPr>
          <a:xfrm rot="10800000">
            <a:off x="6122211" y="3447243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8" name="Google Shape;2269;p34">
            <a:extLst>
              <a:ext uri="{FF2B5EF4-FFF2-40B4-BE49-F238E27FC236}">
                <a16:creationId xmlns:a16="http://schemas.microsoft.com/office/drawing/2014/main" id="{C3B3DFD2-17BF-40C1-B39E-84BE30FA80CD}"/>
              </a:ext>
            </a:extLst>
          </p:cNvPr>
          <p:cNvSpPr txBox="1"/>
          <p:nvPr/>
        </p:nvSpPr>
        <p:spPr>
          <a:xfrm>
            <a:off x="5883736" y="3890006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h6</a:t>
            </a:r>
            <a:endParaRPr sz="800" dirty="0"/>
          </a:p>
        </p:txBody>
      </p:sp>
      <p:cxnSp>
        <p:nvCxnSpPr>
          <p:cNvPr id="199" name="Google Shape;2216;p34">
            <a:extLst>
              <a:ext uri="{FF2B5EF4-FFF2-40B4-BE49-F238E27FC236}">
                <a16:creationId xmlns:a16="http://schemas.microsoft.com/office/drawing/2014/main" id="{00D058DF-D5B3-49D1-90D4-0E1B31C6D0FB}"/>
              </a:ext>
            </a:extLst>
          </p:cNvPr>
          <p:cNvCxnSpPr>
            <a:cxnSpLocks/>
            <a:endCxn id="30" idx="1"/>
          </p:cNvCxnSpPr>
          <p:nvPr/>
        </p:nvCxnSpPr>
        <p:spPr>
          <a:xfrm>
            <a:off x="5416683" y="3361572"/>
            <a:ext cx="416464" cy="1531237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30" name="Google Shape;2251;p34">
            <a:extLst>
              <a:ext uri="{FF2B5EF4-FFF2-40B4-BE49-F238E27FC236}">
                <a16:creationId xmlns:a16="http://schemas.microsoft.com/office/drawing/2014/main" id="{E841BFEA-2C4B-4BC8-877F-BDE6E473C5B2}"/>
              </a:ext>
            </a:extLst>
          </p:cNvPr>
          <p:cNvSpPr/>
          <p:nvPr/>
        </p:nvSpPr>
        <p:spPr>
          <a:xfrm>
            <a:off x="5833147" y="4794709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 dirty="0">
                <a:solidFill>
                  <a:srgbClr val="666666"/>
                </a:solidFill>
              </a:rPr>
              <a:t>Embedding</a:t>
            </a:r>
            <a:endParaRPr sz="500" b="1" dirty="0">
              <a:solidFill>
                <a:srgbClr val="666666"/>
              </a:solidFill>
            </a:endParaRPr>
          </a:p>
        </p:txBody>
      </p:sp>
      <p:sp>
        <p:nvSpPr>
          <p:cNvPr id="32" name="Google Shape;2268;p34">
            <a:extLst>
              <a:ext uri="{FF2B5EF4-FFF2-40B4-BE49-F238E27FC236}">
                <a16:creationId xmlns:a16="http://schemas.microsoft.com/office/drawing/2014/main" id="{2AC088FD-0938-4A28-8EB3-533DAE89E2A6}"/>
              </a:ext>
            </a:extLst>
          </p:cNvPr>
          <p:cNvSpPr txBox="1"/>
          <p:nvPr/>
        </p:nvSpPr>
        <p:spPr>
          <a:xfrm>
            <a:off x="6335270" y="4146411"/>
            <a:ext cx="379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h6</a:t>
            </a:r>
            <a:endParaRPr sz="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c6</a:t>
            </a:r>
            <a:endParaRPr sz="800" dirty="0"/>
          </a:p>
        </p:txBody>
      </p:sp>
      <p:cxnSp>
        <p:nvCxnSpPr>
          <p:cNvPr id="209" name="Google Shape;2256;p34">
            <a:extLst>
              <a:ext uri="{FF2B5EF4-FFF2-40B4-BE49-F238E27FC236}">
                <a16:creationId xmlns:a16="http://schemas.microsoft.com/office/drawing/2014/main" id="{D961AF64-66A2-4F9B-89B4-66F32A5E2258}"/>
              </a:ext>
            </a:extLst>
          </p:cNvPr>
          <p:cNvCxnSpPr>
            <a:cxnSpLocks/>
          </p:cNvCxnSpPr>
          <p:nvPr/>
        </p:nvCxnSpPr>
        <p:spPr>
          <a:xfrm rot="10800000" flipH="1">
            <a:off x="6342761" y="4367947"/>
            <a:ext cx="509400" cy="4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7" name="文本框 216">
            <a:extLst>
              <a:ext uri="{FF2B5EF4-FFF2-40B4-BE49-F238E27FC236}">
                <a16:creationId xmlns:a16="http://schemas.microsoft.com/office/drawing/2014/main" id="{90272C15-FCE7-4B7A-9543-A08BAFBB5AFB}"/>
              </a:ext>
            </a:extLst>
          </p:cNvPr>
          <p:cNvSpPr txBox="1"/>
          <p:nvPr/>
        </p:nvSpPr>
        <p:spPr>
          <a:xfrm>
            <a:off x="5893670" y="2764806"/>
            <a:ext cx="467081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800" b="1" dirty="0"/>
              <a:t>“</a:t>
            </a:r>
            <a:r>
              <a:rPr lang="en-US" altLang="zh-CN" sz="800" b="1" dirty="0" err="1">
                <a:solidFill>
                  <a:srgbClr val="C00000"/>
                </a:solidFill>
              </a:rPr>
              <a:t>gcn</a:t>
            </a:r>
            <a:r>
              <a:rPr lang="en-US" altLang="zh-CN" sz="800" b="1" dirty="0"/>
              <a:t>”</a:t>
            </a:r>
            <a:endParaRPr lang="zh-CN" altLang="en-US" sz="800" b="1" dirty="0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1469E01E-0B6E-41AD-9FB0-B1C66D3F2416}"/>
              </a:ext>
            </a:extLst>
          </p:cNvPr>
          <p:cNvSpPr txBox="1"/>
          <p:nvPr/>
        </p:nvSpPr>
        <p:spPr>
          <a:xfrm>
            <a:off x="2623221" y="2645222"/>
            <a:ext cx="13423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vo" panose="02000000000000000000" pitchFamily="2" charset="0"/>
              </a:rPr>
              <a:t>Layer1_Structure</a:t>
            </a:r>
            <a:endParaRPr lang="zh-CN" altLang="en-US" sz="1000" b="1" dirty="0">
              <a:solidFill>
                <a:schemeClr val="tx1">
                  <a:lumMod val="50000"/>
                  <a:lumOff val="50000"/>
                </a:schemeClr>
              </a:solidFill>
              <a:latin typeface="Arvo" panose="02000000000000000000" pitchFamily="2" charset="0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F0A54CA4-FA3A-42B7-9D19-92F4C19C4052}"/>
              </a:ext>
            </a:extLst>
          </p:cNvPr>
          <p:cNvSpPr txBox="1"/>
          <p:nvPr/>
        </p:nvSpPr>
        <p:spPr>
          <a:xfrm>
            <a:off x="6252208" y="2657754"/>
            <a:ext cx="13423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vo" panose="02000000000000000000" pitchFamily="2" charset="0"/>
              </a:rPr>
              <a:t>Layer2_Structure</a:t>
            </a:r>
            <a:endParaRPr lang="zh-CN" altLang="en-US" sz="1000" b="1" dirty="0">
              <a:solidFill>
                <a:schemeClr val="tx1">
                  <a:lumMod val="50000"/>
                  <a:lumOff val="50000"/>
                </a:schemeClr>
              </a:solidFill>
              <a:latin typeface="Arvo" panose="02000000000000000000" pitchFamily="2" charset="0"/>
            </a:endParaRPr>
          </a:p>
        </p:txBody>
      </p:sp>
      <p:sp>
        <p:nvSpPr>
          <p:cNvPr id="261" name="Google Shape;2257;p34">
            <a:extLst>
              <a:ext uri="{FF2B5EF4-FFF2-40B4-BE49-F238E27FC236}">
                <a16:creationId xmlns:a16="http://schemas.microsoft.com/office/drawing/2014/main" id="{0C2743B7-5C19-4B39-AF81-93C0474AD564}"/>
              </a:ext>
            </a:extLst>
          </p:cNvPr>
          <p:cNvSpPr/>
          <p:nvPr/>
        </p:nvSpPr>
        <p:spPr>
          <a:xfrm>
            <a:off x="7386723" y="4167242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/>
              <a:t>LSTM</a:t>
            </a:r>
            <a:endParaRPr sz="900" b="1" dirty="0"/>
          </a:p>
        </p:txBody>
      </p:sp>
      <p:sp>
        <p:nvSpPr>
          <p:cNvPr id="262" name="Google Shape;2251;p34">
            <a:extLst>
              <a:ext uri="{FF2B5EF4-FFF2-40B4-BE49-F238E27FC236}">
                <a16:creationId xmlns:a16="http://schemas.microsoft.com/office/drawing/2014/main" id="{A9DE463D-F910-4000-9510-2CE65C084372}"/>
              </a:ext>
            </a:extLst>
          </p:cNvPr>
          <p:cNvSpPr/>
          <p:nvPr/>
        </p:nvSpPr>
        <p:spPr>
          <a:xfrm>
            <a:off x="7330805" y="4798533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63" name="Google Shape;2258;p34">
            <a:extLst>
              <a:ext uri="{FF2B5EF4-FFF2-40B4-BE49-F238E27FC236}">
                <a16:creationId xmlns:a16="http://schemas.microsoft.com/office/drawing/2014/main" id="{C8D13773-961E-45C1-903A-C352D1E8C014}"/>
              </a:ext>
            </a:extLst>
          </p:cNvPr>
          <p:cNvCxnSpPr>
            <a:stCxn id="261" idx="0"/>
            <a:endCxn id="265" idx="2"/>
          </p:cNvCxnSpPr>
          <p:nvPr/>
        </p:nvCxnSpPr>
        <p:spPr>
          <a:xfrm flipV="1">
            <a:off x="7614273" y="3908221"/>
            <a:ext cx="0" cy="259021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5" name="Google Shape;2259;p34">
            <a:extLst>
              <a:ext uri="{FF2B5EF4-FFF2-40B4-BE49-F238E27FC236}">
                <a16:creationId xmlns:a16="http://schemas.microsoft.com/office/drawing/2014/main" id="{2C3F1326-E282-402A-915B-1C7D66CF62D7}"/>
              </a:ext>
            </a:extLst>
          </p:cNvPr>
          <p:cNvSpPr/>
          <p:nvPr/>
        </p:nvSpPr>
        <p:spPr>
          <a:xfrm>
            <a:off x="7281123" y="3703921"/>
            <a:ext cx="6663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hidden_dim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66" name="Google Shape;2261;p34">
            <a:extLst>
              <a:ext uri="{FF2B5EF4-FFF2-40B4-BE49-F238E27FC236}">
                <a16:creationId xmlns:a16="http://schemas.microsoft.com/office/drawing/2014/main" id="{76DBA0A2-5F05-4BED-B1DB-D83C9964AC64}"/>
              </a:ext>
            </a:extLst>
          </p:cNvPr>
          <p:cNvCxnSpPr>
            <a:cxnSpLocks/>
            <a:stCxn id="262" idx="0"/>
            <a:endCxn id="261" idx="2"/>
          </p:cNvCxnSpPr>
          <p:nvPr/>
        </p:nvCxnSpPr>
        <p:spPr>
          <a:xfrm flipH="1" flipV="1">
            <a:off x="7614273" y="4583342"/>
            <a:ext cx="3782" cy="215191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7" name="Google Shape;2262;p34">
            <a:extLst>
              <a:ext uri="{FF2B5EF4-FFF2-40B4-BE49-F238E27FC236}">
                <a16:creationId xmlns:a16="http://schemas.microsoft.com/office/drawing/2014/main" id="{016312C0-E8D7-481B-9815-6D80FD48EC6C}"/>
              </a:ext>
            </a:extLst>
          </p:cNvPr>
          <p:cNvCxnSpPr>
            <a:cxnSpLocks/>
            <a:stCxn id="265" idx="0"/>
          </p:cNvCxnSpPr>
          <p:nvPr/>
        </p:nvCxnSpPr>
        <p:spPr>
          <a:xfrm rot="10800000">
            <a:off x="7614273" y="3451021"/>
            <a:ext cx="0" cy="252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8" name="Google Shape;2273;p34">
            <a:extLst>
              <a:ext uri="{FF2B5EF4-FFF2-40B4-BE49-F238E27FC236}">
                <a16:creationId xmlns:a16="http://schemas.microsoft.com/office/drawing/2014/main" id="{21342EAC-C869-4DE9-89E3-36971920D431}"/>
              </a:ext>
            </a:extLst>
          </p:cNvPr>
          <p:cNvSpPr txBox="1"/>
          <p:nvPr/>
        </p:nvSpPr>
        <p:spPr>
          <a:xfrm>
            <a:off x="7281123" y="3906190"/>
            <a:ext cx="380795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h10</a:t>
            </a:r>
            <a:endParaRPr sz="800" dirty="0"/>
          </a:p>
        </p:txBody>
      </p:sp>
      <p:sp>
        <p:nvSpPr>
          <p:cNvPr id="2281" name="Google Shape;2278;p34">
            <a:extLst>
              <a:ext uri="{FF2B5EF4-FFF2-40B4-BE49-F238E27FC236}">
                <a16:creationId xmlns:a16="http://schemas.microsoft.com/office/drawing/2014/main" id="{288FE8B4-9915-474E-AF1F-631BDE91A0E1}"/>
              </a:ext>
            </a:extLst>
          </p:cNvPr>
          <p:cNvSpPr txBox="1"/>
          <p:nvPr/>
        </p:nvSpPr>
        <p:spPr>
          <a:xfrm>
            <a:off x="7398794" y="2739414"/>
            <a:ext cx="348884" cy="253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/>
              <a:t>“</a:t>
            </a:r>
            <a:r>
              <a:rPr lang="en" sz="800" b="1" dirty="0">
                <a:solidFill>
                  <a:srgbClr val="C00000"/>
                </a:solidFill>
              </a:rPr>
              <a:t>6</a:t>
            </a:r>
            <a:r>
              <a:rPr lang="en" sz="800" b="1" dirty="0"/>
              <a:t>”</a:t>
            </a:r>
            <a:endParaRPr sz="800" b="1" dirty="0"/>
          </a:p>
        </p:txBody>
      </p:sp>
      <p:sp>
        <p:nvSpPr>
          <p:cNvPr id="2282" name="文本框 2281">
            <a:extLst>
              <a:ext uri="{FF2B5EF4-FFF2-40B4-BE49-F238E27FC236}">
                <a16:creationId xmlns:a16="http://schemas.microsoft.com/office/drawing/2014/main" id="{11B9517F-9176-4129-84C5-68CAF40CAFAF}"/>
              </a:ext>
            </a:extLst>
          </p:cNvPr>
          <p:cNvSpPr txBox="1"/>
          <p:nvPr/>
        </p:nvSpPr>
        <p:spPr>
          <a:xfrm>
            <a:off x="6777633" y="4167959"/>
            <a:ext cx="2870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2288" name="直接箭头连接符 2287">
            <a:extLst>
              <a:ext uri="{FF2B5EF4-FFF2-40B4-BE49-F238E27FC236}">
                <a16:creationId xmlns:a16="http://schemas.microsoft.com/office/drawing/2014/main" id="{17EF7623-158A-456F-88BF-625C47022FFD}"/>
              </a:ext>
            </a:extLst>
          </p:cNvPr>
          <p:cNvCxnSpPr>
            <a:cxnSpLocks/>
            <a:endCxn id="2140" idx="1"/>
          </p:cNvCxnSpPr>
          <p:nvPr/>
        </p:nvCxnSpPr>
        <p:spPr>
          <a:xfrm flipV="1">
            <a:off x="1107032" y="1778881"/>
            <a:ext cx="568171" cy="3604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89" name="文本框 2288">
            <a:extLst>
              <a:ext uri="{FF2B5EF4-FFF2-40B4-BE49-F238E27FC236}">
                <a16:creationId xmlns:a16="http://schemas.microsoft.com/office/drawing/2014/main" id="{EBFC3B99-5D26-464E-AE5F-6E6482C4E1F9}"/>
              </a:ext>
            </a:extLst>
          </p:cNvPr>
          <p:cNvSpPr txBox="1"/>
          <p:nvPr/>
        </p:nvSpPr>
        <p:spPr>
          <a:xfrm>
            <a:off x="413833" y="2104557"/>
            <a:ext cx="13570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 dirty="0"/>
              <a:t>使用</a:t>
            </a:r>
            <a:r>
              <a:rPr lang="en-US" altLang="zh-CN" sz="800" b="1" dirty="0"/>
              <a:t>U</a:t>
            </a:r>
            <a:r>
              <a:rPr lang="zh-CN" altLang="en-US" sz="800" b="1" dirty="0"/>
              <a:t>（</a:t>
            </a:r>
            <a:r>
              <a:rPr lang="en-US" altLang="zh-CN" sz="800" b="1" dirty="0"/>
              <a:t>-0.1,0.1</a:t>
            </a:r>
            <a:r>
              <a:rPr lang="zh-CN" altLang="en-US" sz="800" b="1" dirty="0"/>
              <a:t>）初始化</a:t>
            </a:r>
          </a:p>
        </p:txBody>
      </p:sp>
      <p:sp>
        <p:nvSpPr>
          <p:cNvPr id="281" name="文本框 280">
            <a:extLst>
              <a:ext uri="{FF2B5EF4-FFF2-40B4-BE49-F238E27FC236}">
                <a16:creationId xmlns:a16="http://schemas.microsoft.com/office/drawing/2014/main" id="{E08A3809-EE23-4B20-B2C1-07837FB25E83}"/>
              </a:ext>
            </a:extLst>
          </p:cNvPr>
          <p:cNvSpPr txBox="1"/>
          <p:nvPr/>
        </p:nvSpPr>
        <p:spPr>
          <a:xfrm>
            <a:off x="5292477" y="702095"/>
            <a:ext cx="13570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 dirty="0"/>
              <a:t>使用</a:t>
            </a:r>
            <a:r>
              <a:rPr lang="en-US" altLang="zh-CN" sz="800" b="1" dirty="0"/>
              <a:t>U</a:t>
            </a:r>
            <a:r>
              <a:rPr lang="zh-CN" altLang="en-US" sz="800" b="1" dirty="0"/>
              <a:t>（</a:t>
            </a:r>
            <a:r>
              <a:rPr lang="en-US" altLang="zh-CN" sz="800" b="1" dirty="0"/>
              <a:t>-0.1,0.1</a:t>
            </a:r>
            <a:r>
              <a:rPr lang="zh-CN" altLang="en-US" sz="800" b="1" dirty="0"/>
              <a:t>）初始化</a:t>
            </a:r>
          </a:p>
        </p:txBody>
      </p:sp>
      <p:cxnSp>
        <p:nvCxnSpPr>
          <p:cNvPr id="282" name="直接箭头连接符 281">
            <a:extLst>
              <a:ext uri="{FF2B5EF4-FFF2-40B4-BE49-F238E27FC236}">
                <a16:creationId xmlns:a16="http://schemas.microsoft.com/office/drawing/2014/main" id="{200B4B29-394D-4402-829A-71E11284FCC1}"/>
              </a:ext>
            </a:extLst>
          </p:cNvPr>
          <p:cNvCxnSpPr>
            <a:cxnSpLocks/>
            <a:endCxn id="2153" idx="2"/>
          </p:cNvCxnSpPr>
          <p:nvPr/>
        </p:nvCxnSpPr>
        <p:spPr>
          <a:xfrm>
            <a:off x="6556190" y="815904"/>
            <a:ext cx="535814" cy="123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Google Shape;2157;p34">
            <a:extLst>
              <a:ext uri="{FF2B5EF4-FFF2-40B4-BE49-F238E27FC236}">
                <a16:creationId xmlns:a16="http://schemas.microsoft.com/office/drawing/2014/main" id="{46E4C93D-02EA-4040-81BA-70889B0DAC9E}"/>
              </a:ext>
            </a:extLst>
          </p:cNvPr>
          <p:cNvSpPr/>
          <p:nvPr/>
        </p:nvSpPr>
        <p:spPr>
          <a:xfrm>
            <a:off x="7104536" y="2272232"/>
            <a:ext cx="306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400" dirty="0">
              <a:solidFill>
                <a:srgbClr val="000000"/>
              </a:solidFill>
            </a:endParaRPr>
          </a:p>
        </p:txBody>
      </p:sp>
      <p:cxnSp>
        <p:nvCxnSpPr>
          <p:cNvPr id="300" name="Google Shape;2203;p34">
            <a:extLst>
              <a:ext uri="{FF2B5EF4-FFF2-40B4-BE49-F238E27FC236}">
                <a16:creationId xmlns:a16="http://schemas.microsoft.com/office/drawing/2014/main" id="{1A406D08-C1BE-4312-8797-52AAAABF3D1A}"/>
              </a:ext>
            </a:extLst>
          </p:cNvPr>
          <p:cNvCxnSpPr>
            <a:cxnSpLocks/>
            <a:stCxn id="131" idx="6"/>
            <a:endCxn id="2159" idx="2"/>
          </p:cNvCxnSpPr>
          <p:nvPr/>
        </p:nvCxnSpPr>
        <p:spPr>
          <a:xfrm flipV="1">
            <a:off x="7410836" y="1837769"/>
            <a:ext cx="381937" cy="57336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3" name="Google Shape;2203;p34">
            <a:extLst>
              <a:ext uri="{FF2B5EF4-FFF2-40B4-BE49-F238E27FC236}">
                <a16:creationId xmlns:a16="http://schemas.microsoft.com/office/drawing/2014/main" id="{2024C642-949F-4F99-8A6D-B8C90DC62E6E}"/>
              </a:ext>
            </a:extLst>
          </p:cNvPr>
          <p:cNvCxnSpPr>
            <a:cxnSpLocks/>
            <a:stCxn id="131" idx="6"/>
            <a:endCxn id="2158" idx="2"/>
          </p:cNvCxnSpPr>
          <p:nvPr/>
        </p:nvCxnSpPr>
        <p:spPr>
          <a:xfrm flipV="1">
            <a:off x="7410836" y="1455002"/>
            <a:ext cx="381937" cy="95613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04" name="Google Shape;2203;p34">
            <a:extLst>
              <a:ext uri="{FF2B5EF4-FFF2-40B4-BE49-F238E27FC236}">
                <a16:creationId xmlns:a16="http://schemas.microsoft.com/office/drawing/2014/main" id="{F12111EF-4915-45A7-9703-F6C9297C969B}"/>
              </a:ext>
            </a:extLst>
          </p:cNvPr>
          <p:cNvCxnSpPr>
            <a:cxnSpLocks/>
            <a:stCxn id="131" idx="6"/>
            <a:endCxn id="2154" idx="2"/>
          </p:cNvCxnSpPr>
          <p:nvPr/>
        </p:nvCxnSpPr>
        <p:spPr>
          <a:xfrm flipV="1">
            <a:off x="7410836" y="1072219"/>
            <a:ext cx="381937" cy="1338913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8" name="文本框 147">
            <a:extLst>
              <a:ext uri="{FF2B5EF4-FFF2-40B4-BE49-F238E27FC236}">
                <a16:creationId xmlns:a16="http://schemas.microsoft.com/office/drawing/2014/main" id="{23A3CAF8-EBB7-499F-9CEA-42DBFA15B9E5}"/>
              </a:ext>
            </a:extLst>
          </p:cNvPr>
          <p:cNvSpPr txBox="1"/>
          <p:nvPr/>
        </p:nvSpPr>
        <p:spPr>
          <a:xfrm>
            <a:off x="7072361" y="2295859"/>
            <a:ext cx="4147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b="1" dirty="0"/>
              <a:t>bias</a:t>
            </a:r>
            <a:endParaRPr lang="zh-CN" altLang="en-US" sz="800" b="1" dirty="0"/>
          </a:p>
        </p:txBody>
      </p:sp>
      <p:sp>
        <p:nvSpPr>
          <p:cNvPr id="149" name="文本框 148">
            <a:extLst>
              <a:ext uri="{FF2B5EF4-FFF2-40B4-BE49-F238E27FC236}">
                <a16:creationId xmlns:a16="http://schemas.microsoft.com/office/drawing/2014/main" id="{EFB3FC9A-EC0C-452A-967B-0A46E3A7D8D1}"/>
              </a:ext>
            </a:extLst>
          </p:cNvPr>
          <p:cNvSpPr txBox="1"/>
          <p:nvPr/>
        </p:nvSpPr>
        <p:spPr>
          <a:xfrm>
            <a:off x="5923181" y="2304104"/>
            <a:ext cx="7486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 dirty="0"/>
              <a:t>使用</a:t>
            </a:r>
            <a:r>
              <a:rPr lang="en-US" altLang="zh-CN" sz="800" b="1" dirty="0"/>
              <a:t>0</a:t>
            </a:r>
            <a:r>
              <a:rPr lang="zh-CN" altLang="en-US" sz="800" b="1" dirty="0"/>
              <a:t>初始化</a:t>
            </a:r>
          </a:p>
        </p:txBody>
      </p:sp>
      <p:cxnSp>
        <p:nvCxnSpPr>
          <p:cNvPr id="324" name="直接箭头连接符 323">
            <a:extLst>
              <a:ext uri="{FF2B5EF4-FFF2-40B4-BE49-F238E27FC236}">
                <a16:creationId xmlns:a16="http://schemas.microsoft.com/office/drawing/2014/main" id="{8559BD5A-9FC4-42DF-BE13-DEAFF64BC9E2}"/>
              </a:ext>
            </a:extLst>
          </p:cNvPr>
          <p:cNvCxnSpPr>
            <a:cxnSpLocks/>
            <a:endCxn id="148" idx="1"/>
          </p:cNvCxnSpPr>
          <p:nvPr/>
        </p:nvCxnSpPr>
        <p:spPr>
          <a:xfrm flipV="1">
            <a:off x="6606782" y="2403581"/>
            <a:ext cx="465579" cy="9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文本框 151">
            <a:extLst>
              <a:ext uri="{FF2B5EF4-FFF2-40B4-BE49-F238E27FC236}">
                <a16:creationId xmlns:a16="http://schemas.microsoft.com/office/drawing/2014/main" id="{7031BFD3-BCCA-440E-9F36-3BB2DB2E0005}"/>
              </a:ext>
            </a:extLst>
          </p:cNvPr>
          <p:cNvSpPr txBox="1"/>
          <p:nvPr/>
        </p:nvSpPr>
        <p:spPr>
          <a:xfrm>
            <a:off x="20131" y="4762261"/>
            <a:ext cx="7486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b="1" dirty="0"/>
              <a:t>使用</a:t>
            </a:r>
            <a:r>
              <a:rPr lang="en-US" altLang="zh-CN" sz="800" b="1" dirty="0"/>
              <a:t>0</a:t>
            </a:r>
            <a:r>
              <a:rPr lang="zh-CN" altLang="en-US" sz="800" b="1" dirty="0"/>
              <a:t>初始化</a:t>
            </a:r>
          </a:p>
        </p:txBody>
      </p:sp>
      <p:cxnSp>
        <p:nvCxnSpPr>
          <p:cNvPr id="330" name="直接箭头连接符 329">
            <a:extLst>
              <a:ext uri="{FF2B5EF4-FFF2-40B4-BE49-F238E27FC236}">
                <a16:creationId xmlns:a16="http://schemas.microsoft.com/office/drawing/2014/main" id="{54D8CE26-44CE-4186-8AD5-B8A81878DC4B}"/>
              </a:ext>
            </a:extLst>
          </p:cNvPr>
          <p:cNvCxnSpPr>
            <a:cxnSpLocks/>
            <a:stCxn id="152" idx="0"/>
          </p:cNvCxnSpPr>
          <p:nvPr/>
        </p:nvCxnSpPr>
        <p:spPr>
          <a:xfrm flipV="1">
            <a:off x="394432" y="4512389"/>
            <a:ext cx="125734" cy="2498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3" name="直接箭头连接符 332">
            <a:extLst>
              <a:ext uri="{FF2B5EF4-FFF2-40B4-BE49-F238E27FC236}">
                <a16:creationId xmlns:a16="http://schemas.microsoft.com/office/drawing/2014/main" id="{CE15E64D-6D96-437F-8362-3D5C79E2B492}"/>
              </a:ext>
            </a:extLst>
          </p:cNvPr>
          <p:cNvCxnSpPr>
            <a:cxnSpLocks/>
            <a:stCxn id="152" idx="3"/>
            <a:endCxn id="2222" idx="1"/>
          </p:cNvCxnSpPr>
          <p:nvPr/>
        </p:nvCxnSpPr>
        <p:spPr>
          <a:xfrm>
            <a:off x="768732" y="4869983"/>
            <a:ext cx="291607" cy="10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Google Shape;2269;p34">
            <a:extLst>
              <a:ext uri="{FF2B5EF4-FFF2-40B4-BE49-F238E27FC236}">
                <a16:creationId xmlns:a16="http://schemas.microsoft.com/office/drawing/2014/main" id="{02C3EDA7-8777-4D9C-BB75-C29DAB29D174}"/>
              </a:ext>
            </a:extLst>
          </p:cNvPr>
          <p:cNvSpPr txBox="1"/>
          <p:nvPr/>
        </p:nvSpPr>
        <p:spPr>
          <a:xfrm>
            <a:off x="1043258" y="3401201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y1</a:t>
            </a:r>
            <a:endParaRPr sz="800" dirty="0"/>
          </a:p>
        </p:txBody>
      </p:sp>
      <p:sp>
        <p:nvSpPr>
          <p:cNvPr id="162" name="Google Shape;2269;p34">
            <a:extLst>
              <a:ext uri="{FF2B5EF4-FFF2-40B4-BE49-F238E27FC236}">
                <a16:creationId xmlns:a16="http://schemas.microsoft.com/office/drawing/2014/main" id="{3501EF25-2388-41C6-B495-B783C1FA9D84}"/>
              </a:ext>
            </a:extLst>
          </p:cNvPr>
          <p:cNvSpPr txBox="1"/>
          <p:nvPr/>
        </p:nvSpPr>
        <p:spPr>
          <a:xfrm>
            <a:off x="2011983" y="3396714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y2</a:t>
            </a:r>
            <a:endParaRPr sz="800" dirty="0"/>
          </a:p>
        </p:txBody>
      </p:sp>
      <p:sp>
        <p:nvSpPr>
          <p:cNvPr id="168" name="Google Shape;2269;p34">
            <a:extLst>
              <a:ext uri="{FF2B5EF4-FFF2-40B4-BE49-F238E27FC236}">
                <a16:creationId xmlns:a16="http://schemas.microsoft.com/office/drawing/2014/main" id="{FA41951D-A82E-428D-B853-72AB89CD20FD}"/>
              </a:ext>
            </a:extLst>
          </p:cNvPr>
          <p:cNvSpPr txBox="1"/>
          <p:nvPr/>
        </p:nvSpPr>
        <p:spPr>
          <a:xfrm>
            <a:off x="2110058" y="4468001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y1</a:t>
            </a:r>
            <a:endParaRPr sz="800" dirty="0"/>
          </a:p>
        </p:txBody>
      </p:sp>
      <p:sp>
        <p:nvSpPr>
          <p:cNvPr id="174" name="Google Shape;2217;p34">
            <a:extLst>
              <a:ext uri="{FF2B5EF4-FFF2-40B4-BE49-F238E27FC236}">
                <a16:creationId xmlns:a16="http://schemas.microsoft.com/office/drawing/2014/main" id="{59E2BAE9-49DA-4714-A131-7430BB2CD987}"/>
              </a:ext>
            </a:extLst>
          </p:cNvPr>
          <p:cNvSpPr/>
          <p:nvPr/>
        </p:nvSpPr>
        <p:spPr>
          <a:xfrm>
            <a:off x="1060652" y="3000520"/>
            <a:ext cx="455100" cy="134181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operator</a:t>
            </a:r>
            <a:endParaRPr sz="800" dirty="0"/>
          </a:p>
        </p:txBody>
      </p:sp>
      <p:cxnSp>
        <p:nvCxnSpPr>
          <p:cNvPr id="362" name="Google Shape;2228;p34">
            <a:extLst>
              <a:ext uri="{FF2B5EF4-FFF2-40B4-BE49-F238E27FC236}">
                <a16:creationId xmlns:a16="http://schemas.microsoft.com/office/drawing/2014/main" id="{F68A54B8-31E2-4552-A2FD-BCD910F48E12}"/>
              </a:ext>
            </a:extLst>
          </p:cNvPr>
          <p:cNvCxnSpPr>
            <a:cxnSpLocks/>
            <a:stCxn id="2217" idx="0"/>
            <a:endCxn id="174" idx="2"/>
          </p:cNvCxnSpPr>
          <p:nvPr/>
        </p:nvCxnSpPr>
        <p:spPr>
          <a:xfrm flipH="1" flipV="1">
            <a:off x="1288202" y="3134701"/>
            <a:ext cx="381" cy="18752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5" name="Google Shape;2217;p34">
            <a:extLst>
              <a:ext uri="{FF2B5EF4-FFF2-40B4-BE49-F238E27FC236}">
                <a16:creationId xmlns:a16="http://schemas.microsoft.com/office/drawing/2014/main" id="{A452A872-AAB2-432A-B7B5-E5AD8AE23C81}"/>
              </a:ext>
            </a:extLst>
          </p:cNvPr>
          <p:cNvSpPr/>
          <p:nvPr/>
        </p:nvSpPr>
        <p:spPr>
          <a:xfrm>
            <a:off x="2038041" y="3322227"/>
            <a:ext cx="455100" cy="134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softmax</a:t>
            </a:r>
            <a:endParaRPr sz="800" dirty="0"/>
          </a:p>
        </p:txBody>
      </p:sp>
      <p:sp>
        <p:nvSpPr>
          <p:cNvPr id="387" name="Google Shape;2217;p34">
            <a:extLst>
              <a:ext uri="{FF2B5EF4-FFF2-40B4-BE49-F238E27FC236}">
                <a16:creationId xmlns:a16="http://schemas.microsoft.com/office/drawing/2014/main" id="{8ECB9BB3-2C84-4638-8D57-4F3109D2344B}"/>
              </a:ext>
            </a:extLst>
          </p:cNvPr>
          <p:cNvSpPr/>
          <p:nvPr/>
        </p:nvSpPr>
        <p:spPr>
          <a:xfrm>
            <a:off x="2037660" y="3000520"/>
            <a:ext cx="455100" cy="134181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operator</a:t>
            </a:r>
            <a:endParaRPr sz="800" dirty="0"/>
          </a:p>
        </p:txBody>
      </p:sp>
      <p:cxnSp>
        <p:nvCxnSpPr>
          <p:cNvPr id="388" name="Google Shape;2228;p34">
            <a:extLst>
              <a:ext uri="{FF2B5EF4-FFF2-40B4-BE49-F238E27FC236}">
                <a16:creationId xmlns:a16="http://schemas.microsoft.com/office/drawing/2014/main" id="{44F6B19B-7BC8-4EAA-ADA0-29B14C472F6D}"/>
              </a:ext>
            </a:extLst>
          </p:cNvPr>
          <p:cNvCxnSpPr>
            <a:cxnSpLocks/>
            <a:stCxn id="385" idx="0"/>
            <a:endCxn id="387" idx="2"/>
          </p:cNvCxnSpPr>
          <p:nvPr/>
        </p:nvCxnSpPr>
        <p:spPr>
          <a:xfrm flipH="1" flipV="1">
            <a:off x="2265210" y="3134701"/>
            <a:ext cx="381" cy="18752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08" name="Google Shape;2217;p34">
            <a:extLst>
              <a:ext uri="{FF2B5EF4-FFF2-40B4-BE49-F238E27FC236}">
                <a16:creationId xmlns:a16="http://schemas.microsoft.com/office/drawing/2014/main" id="{2EFC8985-DCD3-449D-9140-68C7FBBE230E}"/>
              </a:ext>
            </a:extLst>
          </p:cNvPr>
          <p:cNvSpPr/>
          <p:nvPr/>
        </p:nvSpPr>
        <p:spPr>
          <a:xfrm>
            <a:off x="2994814" y="3316716"/>
            <a:ext cx="455100" cy="134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softmax</a:t>
            </a:r>
            <a:endParaRPr sz="800" dirty="0"/>
          </a:p>
        </p:txBody>
      </p:sp>
      <p:sp>
        <p:nvSpPr>
          <p:cNvPr id="409" name="Google Shape;2269;p34">
            <a:extLst>
              <a:ext uri="{FF2B5EF4-FFF2-40B4-BE49-F238E27FC236}">
                <a16:creationId xmlns:a16="http://schemas.microsoft.com/office/drawing/2014/main" id="{D2B7A3A6-1F7F-48A2-BD74-1D4032C09302}"/>
              </a:ext>
            </a:extLst>
          </p:cNvPr>
          <p:cNvSpPr txBox="1"/>
          <p:nvPr/>
        </p:nvSpPr>
        <p:spPr>
          <a:xfrm>
            <a:off x="2977039" y="3395690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y3</a:t>
            </a:r>
            <a:endParaRPr sz="800" dirty="0"/>
          </a:p>
        </p:txBody>
      </p:sp>
      <p:sp>
        <p:nvSpPr>
          <p:cNvPr id="410" name="Google Shape;2217;p34">
            <a:extLst>
              <a:ext uri="{FF2B5EF4-FFF2-40B4-BE49-F238E27FC236}">
                <a16:creationId xmlns:a16="http://schemas.microsoft.com/office/drawing/2014/main" id="{80F31CEB-C6A3-4233-B9B4-8D45C9A0E199}"/>
              </a:ext>
            </a:extLst>
          </p:cNvPr>
          <p:cNvSpPr/>
          <p:nvPr/>
        </p:nvSpPr>
        <p:spPr>
          <a:xfrm>
            <a:off x="2994433" y="2995009"/>
            <a:ext cx="455100" cy="134181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operator</a:t>
            </a:r>
            <a:endParaRPr sz="800" dirty="0"/>
          </a:p>
        </p:txBody>
      </p:sp>
      <p:cxnSp>
        <p:nvCxnSpPr>
          <p:cNvPr id="411" name="Google Shape;2228;p34">
            <a:extLst>
              <a:ext uri="{FF2B5EF4-FFF2-40B4-BE49-F238E27FC236}">
                <a16:creationId xmlns:a16="http://schemas.microsoft.com/office/drawing/2014/main" id="{4FF9A7AF-16E2-41AE-A7A5-32A2260BB011}"/>
              </a:ext>
            </a:extLst>
          </p:cNvPr>
          <p:cNvCxnSpPr>
            <a:cxnSpLocks/>
            <a:stCxn id="408" idx="0"/>
            <a:endCxn id="410" idx="2"/>
          </p:cNvCxnSpPr>
          <p:nvPr/>
        </p:nvCxnSpPr>
        <p:spPr>
          <a:xfrm flipH="1" flipV="1">
            <a:off x="3221983" y="3129190"/>
            <a:ext cx="381" cy="18752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2" name="Google Shape;2217;p34">
            <a:extLst>
              <a:ext uri="{FF2B5EF4-FFF2-40B4-BE49-F238E27FC236}">
                <a16:creationId xmlns:a16="http://schemas.microsoft.com/office/drawing/2014/main" id="{011F1FF6-6461-4339-B7D9-4449A400D018}"/>
              </a:ext>
            </a:extLst>
          </p:cNvPr>
          <p:cNvSpPr/>
          <p:nvPr/>
        </p:nvSpPr>
        <p:spPr>
          <a:xfrm>
            <a:off x="3986077" y="3316322"/>
            <a:ext cx="455100" cy="134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softmax</a:t>
            </a:r>
            <a:endParaRPr sz="800" dirty="0"/>
          </a:p>
        </p:txBody>
      </p:sp>
      <p:sp>
        <p:nvSpPr>
          <p:cNvPr id="413" name="Google Shape;2269;p34">
            <a:extLst>
              <a:ext uri="{FF2B5EF4-FFF2-40B4-BE49-F238E27FC236}">
                <a16:creationId xmlns:a16="http://schemas.microsoft.com/office/drawing/2014/main" id="{63FDC683-200C-4717-AE77-F3D702B8C9C9}"/>
              </a:ext>
            </a:extLst>
          </p:cNvPr>
          <p:cNvSpPr txBox="1"/>
          <p:nvPr/>
        </p:nvSpPr>
        <p:spPr>
          <a:xfrm>
            <a:off x="3968302" y="3395296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y4</a:t>
            </a:r>
            <a:endParaRPr sz="800" dirty="0"/>
          </a:p>
        </p:txBody>
      </p:sp>
      <p:sp>
        <p:nvSpPr>
          <p:cNvPr id="414" name="Google Shape;2217;p34">
            <a:extLst>
              <a:ext uri="{FF2B5EF4-FFF2-40B4-BE49-F238E27FC236}">
                <a16:creationId xmlns:a16="http://schemas.microsoft.com/office/drawing/2014/main" id="{9E1E0B86-94FB-4BDE-918A-8191279490BB}"/>
              </a:ext>
            </a:extLst>
          </p:cNvPr>
          <p:cNvSpPr/>
          <p:nvPr/>
        </p:nvSpPr>
        <p:spPr>
          <a:xfrm>
            <a:off x="3985696" y="2994615"/>
            <a:ext cx="455100" cy="134181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operator</a:t>
            </a:r>
            <a:endParaRPr sz="800" dirty="0"/>
          </a:p>
        </p:txBody>
      </p:sp>
      <p:cxnSp>
        <p:nvCxnSpPr>
          <p:cNvPr id="415" name="Google Shape;2228;p34">
            <a:extLst>
              <a:ext uri="{FF2B5EF4-FFF2-40B4-BE49-F238E27FC236}">
                <a16:creationId xmlns:a16="http://schemas.microsoft.com/office/drawing/2014/main" id="{7412E991-FB6E-47C8-AA90-9F386757C4EF}"/>
              </a:ext>
            </a:extLst>
          </p:cNvPr>
          <p:cNvCxnSpPr>
            <a:cxnSpLocks/>
            <a:stCxn id="412" idx="0"/>
            <a:endCxn id="414" idx="2"/>
          </p:cNvCxnSpPr>
          <p:nvPr/>
        </p:nvCxnSpPr>
        <p:spPr>
          <a:xfrm flipH="1" flipV="1">
            <a:off x="4213246" y="3128796"/>
            <a:ext cx="381" cy="18752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6" name="Google Shape;2217;p34">
            <a:extLst>
              <a:ext uri="{FF2B5EF4-FFF2-40B4-BE49-F238E27FC236}">
                <a16:creationId xmlns:a16="http://schemas.microsoft.com/office/drawing/2014/main" id="{B5F10844-D9F6-46B9-AEC1-DEDADBF0C05C}"/>
              </a:ext>
            </a:extLst>
          </p:cNvPr>
          <p:cNvSpPr/>
          <p:nvPr/>
        </p:nvSpPr>
        <p:spPr>
          <a:xfrm>
            <a:off x="4956931" y="3307426"/>
            <a:ext cx="455100" cy="134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softmax</a:t>
            </a:r>
            <a:endParaRPr sz="800" dirty="0"/>
          </a:p>
        </p:txBody>
      </p:sp>
      <p:sp>
        <p:nvSpPr>
          <p:cNvPr id="417" name="Google Shape;2269;p34">
            <a:extLst>
              <a:ext uri="{FF2B5EF4-FFF2-40B4-BE49-F238E27FC236}">
                <a16:creationId xmlns:a16="http://schemas.microsoft.com/office/drawing/2014/main" id="{1BBDAFCF-338A-4827-868B-57BA35EAD737}"/>
              </a:ext>
            </a:extLst>
          </p:cNvPr>
          <p:cNvSpPr txBox="1"/>
          <p:nvPr/>
        </p:nvSpPr>
        <p:spPr>
          <a:xfrm>
            <a:off x="4939156" y="3386400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y5</a:t>
            </a:r>
            <a:endParaRPr sz="800" dirty="0"/>
          </a:p>
        </p:txBody>
      </p:sp>
      <p:sp>
        <p:nvSpPr>
          <p:cNvPr id="418" name="Google Shape;2217;p34">
            <a:extLst>
              <a:ext uri="{FF2B5EF4-FFF2-40B4-BE49-F238E27FC236}">
                <a16:creationId xmlns:a16="http://schemas.microsoft.com/office/drawing/2014/main" id="{01A0797D-D867-413C-A419-F572C68FA31D}"/>
              </a:ext>
            </a:extLst>
          </p:cNvPr>
          <p:cNvSpPr/>
          <p:nvPr/>
        </p:nvSpPr>
        <p:spPr>
          <a:xfrm>
            <a:off x="4956550" y="2985719"/>
            <a:ext cx="455100" cy="134181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operator</a:t>
            </a:r>
            <a:endParaRPr sz="800" dirty="0"/>
          </a:p>
        </p:txBody>
      </p:sp>
      <p:cxnSp>
        <p:nvCxnSpPr>
          <p:cNvPr id="419" name="Google Shape;2228;p34">
            <a:extLst>
              <a:ext uri="{FF2B5EF4-FFF2-40B4-BE49-F238E27FC236}">
                <a16:creationId xmlns:a16="http://schemas.microsoft.com/office/drawing/2014/main" id="{315D0BC8-085C-440C-A119-B47C105DD759}"/>
              </a:ext>
            </a:extLst>
          </p:cNvPr>
          <p:cNvCxnSpPr>
            <a:cxnSpLocks/>
            <a:stCxn id="416" idx="0"/>
            <a:endCxn id="418" idx="2"/>
          </p:cNvCxnSpPr>
          <p:nvPr/>
        </p:nvCxnSpPr>
        <p:spPr>
          <a:xfrm flipH="1" flipV="1">
            <a:off x="5184100" y="3119900"/>
            <a:ext cx="381" cy="18752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20" name="Google Shape;2217;p34">
            <a:extLst>
              <a:ext uri="{FF2B5EF4-FFF2-40B4-BE49-F238E27FC236}">
                <a16:creationId xmlns:a16="http://schemas.microsoft.com/office/drawing/2014/main" id="{40F9956B-ADFC-4AEE-8350-8E6B8B2DCEAB}"/>
              </a:ext>
            </a:extLst>
          </p:cNvPr>
          <p:cNvSpPr/>
          <p:nvPr/>
        </p:nvSpPr>
        <p:spPr>
          <a:xfrm>
            <a:off x="5891389" y="3317176"/>
            <a:ext cx="455100" cy="134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softmax</a:t>
            </a:r>
            <a:endParaRPr sz="800" dirty="0"/>
          </a:p>
        </p:txBody>
      </p:sp>
      <p:sp>
        <p:nvSpPr>
          <p:cNvPr id="421" name="Google Shape;2269;p34">
            <a:extLst>
              <a:ext uri="{FF2B5EF4-FFF2-40B4-BE49-F238E27FC236}">
                <a16:creationId xmlns:a16="http://schemas.microsoft.com/office/drawing/2014/main" id="{060426BC-D723-4717-91F8-F9B2728AF119}"/>
              </a:ext>
            </a:extLst>
          </p:cNvPr>
          <p:cNvSpPr txBox="1"/>
          <p:nvPr/>
        </p:nvSpPr>
        <p:spPr>
          <a:xfrm>
            <a:off x="5873614" y="3396150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y6</a:t>
            </a:r>
            <a:endParaRPr sz="800" dirty="0"/>
          </a:p>
        </p:txBody>
      </p:sp>
      <p:sp>
        <p:nvSpPr>
          <p:cNvPr id="422" name="Google Shape;2217;p34">
            <a:extLst>
              <a:ext uri="{FF2B5EF4-FFF2-40B4-BE49-F238E27FC236}">
                <a16:creationId xmlns:a16="http://schemas.microsoft.com/office/drawing/2014/main" id="{EABD0FF1-3B90-4F92-886A-4C2EF3DBC7A0}"/>
              </a:ext>
            </a:extLst>
          </p:cNvPr>
          <p:cNvSpPr/>
          <p:nvPr/>
        </p:nvSpPr>
        <p:spPr>
          <a:xfrm>
            <a:off x="5891008" y="2995469"/>
            <a:ext cx="455100" cy="134181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operator</a:t>
            </a:r>
            <a:endParaRPr sz="800" dirty="0"/>
          </a:p>
        </p:txBody>
      </p:sp>
      <p:cxnSp>
        <p:nvCxnSpPr>
          <p:cNvPr id="423" name="Google Shape;2228;p34">
            <a:extLst>
              <a:ext uri="{FF2B5EF4-FFF2-40B4-BE49-F238E27FC236}">
                <a16:creationId xmlns:a16="http://schemas.microsoft.com/office/drawing/2014/main" id="{6AA964C9-A9E0-455E-882D-571225D94132}"/>
              </a:ext>
            </a:extLst>
          </p:cNvPr>
          <p:cNvCxnSpPr>
            <a:cxnSpLocks/>
            <a:stCxn id="420" idx="0"/>
            <a:endCxn id="422" idx="2"/>
          </p:cNvCxnSpPr>
          <p:nvPr/>
        </p:nvCxnSpPr>
        <p:spPr>
          <a:xfrm flipH="1" flipV="1">
            <a:off x="6118558" y="3129650"/>
            <a:ext cx="381" cy="18752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24" name="Google Shape;2217;p34">
            <a:extLst>
              <a:ext uri="{FF2B5EF4-FFF2-40B4-BE49-F238E27FC236}">
                <a16:creationId xmlns:a16="http://schemas.microsoft.com/office/drawing/2014/main" id="{0F758962-DE28-4531-BAB1-58F9033E8C51}"/>
              </a:ext>
            </a:extLst>
          </p:cNvPr>
          <p:cNvSpPr/>
          <p:nvPr/>
        </p:nvSpPr>
        <p:spPr>
          <a:xfrm>
            <a:off x="7367360" y="3307402"/>
            <a:ext cx="455100" cy="13418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softmax</a:t>
            </a:r>
            <a:endParaRPr sz="800" dirty="0"/>
          </a:p>
        </p:txBody>
      </p:sp>
      <p:sp>
        <p:nvSpPr>
          <p:cNvPr id="425" name="Google Shape;2269;p34">
            <a:extLst>
              <a:ext uri="{FF2B5EF4-FFF2-40B4-BE49-F238E27FC236}">
                <a16:creationId xmlns:a16="http://schemas.microsoft.com/office/drawing/2014/main" id="{46E6F135-C7DC-49BF-B47C-D5BBACE8F816}"/>
              </a:ext>
            </a:extLst>
          </p:cNvPr>
          <p:cNvSpPr txBox="1"/>
          <p:nvPr/>
        </p:nvSpPr>
        <p:spPr>
          <a:xfrm>
            <a:off x="7281123" y="3386376"/>
            <a:ext cx="374762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y10</a:t>
            </a:r>
            <a:endParaRPr sz="800" dirty="0"/>
          </a:p>
        </p:txBody>
      </p:sp>
      <p:sp>
        <p:nvSpPr>
          <p:cNvPr id="426" name="Google Shape;2217;p34">
            <a:extLst>
              <a:ext uri="{FF2B5EF4-FFF2-40B4-BE49-F238E27FC236}">
                <a16:creationId xmlns:a16="http://schemas.microsoft.com/office/drawing/2014/main" id="{CF66A338-301F-49FF-8181-C1CBBDCC42F8}"/>
              </a:ext>
            </a:extLst>
          </p:cNvPr>
          <p:cNvSpPr/>
          <p:nvPr/>
        </p:nvSpPr>
        <p:spPr>
          <a:xfrm>
            <a:off x="7366979" y="2985695"/>
            <a:ext cx="455100" cy="134181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dirty="0"/>
              <a:t>operator</a:t>
            </a:r>
            <a:endParaRPr sz="800" dirty="0"/>
          </a:p>
        </p:txBody>
      </p:sp>
      <p:cxnSp>
        <p:nvCxnSpPr>
          <p:cNvPr id="427" name="Google Shape;2228;p34">
            <a:extLst>
              <a:ext uri="{FF2B5EF4-FFF2-40B4-BE49-F238E27FC236}">
                <a16:creationId xmlns:a16="http://schemas.microsoft.com/office/drawing/2014/main" id="{031D217C-6A9D-4863-BDDE-9F7CDB9D2818}"/>
              </a:ext>
            </a:extLst>
          </p:cNvPr>
          <p:cNvCxnSpPr>
            <a:cxnSpLocks/>
            <a:stCxn id="424" idx="0"/>
            <a:endCxn id="426" idx="2"/>
          </p:cNvCxnSpPr>
          <p:nvPr/>
        </p:nvCxnSpPr>
        <p:spPr>
          <a:xfrm flipH="1" flipV="1">
            <a:off x="7594529" y="3119876"/>
            <a:ext cx="381" cy="18752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60201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47" name="Google Shape;2047;p31"/>
          <p:cNvGrpSpPr/>
          <p:nvPr/>
        </p:nvGrpSpPr>
        <p:grpSpPr>
          <a:xfrm>
            <a:off x="1727266" y="866486"/>
            <a:ext cx="7840787" cy="3017654"/>
            <a:chOff x="736725" y="1294130"/>
            <a:chExt cx="7523304" cy="2396295"/>
          </a:xfrm>
        </p:grpSpPr>
        <p:sp>
          <p:nvSpPr>
            <p:cNvPr id="2048" name="Google Shape;2048;p31"/>
            <p:cNvSpPr/>
            <p:nvPr/>
          </p:nvSpPr>
          <p:spPr>
            <a:xfrm>
              <a:off x="736725" y="1340675"/>
              <a:ext cx="1484400" cy="1521600"/>
            </a:xfrm>
            <a:prstGeom prst="cube">
              <a:avLst>
                <a:gd name="adj" fmla="val 41788"/>
              </a:avLst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1"/>
            <p:cNvSpPr/>
            <p:nvPr/>
          </p:nvSpPr>
          <p:spPr>
            <a:xfrm>
              <a:off x="6668829" y="1600281"/>
              <a:ext cx="1591200" cy="1246500"/>
            </a:xfrm>
            <a:prstGeom prst="cube">
              <a:avLst>
                <a:gd name="adj" fmla="val 43894"/>
              </a:avLst>
            </a:prstGeom>
            <a:solidFill>
              <a:schemeClr val="accent6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1"/>
            <p:cNvSpPr/>
            <p:nvPr/>
          </p:nvSpPr>
          <p:spPr>
            <a:xfrm>
              <a:off x="4917240" y="2128853"/>
              <a:ext cx="1270200" cy="1190700"/>
            </a:xfrm>
            <a:prstGeom prst="cube">
              <a:avLst>
                <a:gd name="adj" fmla="val 42152"/>
              </a:avLst>
            </a:prstGeom>
            <a:solidFill>
              <a:srgbClr val="0097A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1"/>
            <p:cNvSpPr/>
            <p:nvPr/>
          </p:nvSpPr>
          <p:spPr>
            <a:xfrm>
              <a:off x="2218270" y="2261663"/>
              <a:ext cx="1665000" cy="1122600"/>
            </a:xfrm>
            <a:prstGeom prst="cube">
              <a:avLst>
                <a:gd name="adj" fmla="val 18252"/>
              </a:avLst>
            </a:prstGeom>
            <a:solidFill>
              <a:srgbClr val="FF0000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FFFF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1"/>
            <p:cNvSpPr/>
            <p:nvPr/>
          </p:nvSpPr>
          <p:spPr>
            <a:xfrm>
              <a:off x="2686225" y="1680675"/>
              <a:ext cx="963300" cy="1076400"/>
            </a:xfrm>
            <a:prstGeom prst="cube">
              <a:avLst>
                <a:gd name="adj" fmla="val 18252"/>
              </a:avLst>
            </a:prstGeom>
            <a:solidFill>
              <a:srgbClr val="C9DAF8">
                <a:alpha val="39660"/>
              </a:srgbClr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1"/>
            <p:cNvSpPr txBox="1"/>
            <p:nvPr/>
          </p:nvSpPr>
          <p:spPr>
            <a:xfrm>
              <a:off x="771725" y="2899925"/>
              <a:ext cx="779400" cy="18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NxNx192</a:t>
              </a:r>
              <a:endParaRPr sz="1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054" name="Google Shape;2054;p31"/>
            <p:cNvSpPr txBox="1"/>
            <p:nvPr/>
          </p:nvSpPr>
          <p:spPr>
            <a:xfrm>
              <a:off x="4252925" y="3504725"/>
              <a:ext cx="552600" cy="18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NxNx64</a:t>
              </a:r>
              <a:endParaRPr sz="1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055" name="Google Shape;2055;p31"/>
            <p:cNvSpPr txBox="1"/>
            <p:nvPr/>
          </p:nvSpPr>
          <p:spPr>
            <a:xfrm>
              <a:off x="4579067" y="3259900"/>
              <a:ext cx="552600" cy="18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NxNx32</a:t>
              </a:r>
              <a:endParaRPr sz="1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056" name="Google Shape;2056;p31"/>
            <p:cNvSpPr txBox="1"/>
            <p:nvPr/>
          </p:nvSpPr>
          <p:spPr>
            <a:xfrm>
              <a:off x="4949883" y="2846788"/>
              <a:ext cx="600000" cy="18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NxNx128</a:t>
              </a:r>
              <a:endParaRPr sz="1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057" name="Google Shape;2057;p31"/>
            <p:cNvSpPr txBox="1"/>
            <p:nvPr/>
          </p:nvSpPr>
          <p:spPr>
            <a:xfrm>
              <a:off x="5549875" y="2205025"/>
              <a:ext cx="600000" cy="18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NxNx192</a:t>
              </a:r>
              <a:endParaRPr sz="1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2058" name="Google Shape;2058;p31"/>
            <p:cNvCxnSpPr>
              <a:endCxn id="2052" idx="2"/>
            </p:cNvCxnSpPr>
            <p:nvPr/>
          </p:nvCxnSpPr>
          <p:spPr>
            <a:xfrm>
              <a:off x="1130125" y="1294130"/>
              <a:ext cx="1556100" cy="997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Dot"/>
              <a:round/>
              <a:headEnd type="none" w="med" len="med"/>
              <a:tailEnd type="none" w="med" len="med"/>
            </a:ln>
          </p:spPr>
        </p:cxnSp>
        <p:cxnSp>
          <p:nvCxnSpPr>
            <p:cNvPr id="2059" name="Google Shape;2059;p31"/>
            <p:cNvCxnSpPr/>
            <p:nvPr/>
          </p:nvCxnSpPr>
          <p:spPr>
            <a:xfrm>
              <a:off x="1895475" y="2128850"/>
              <a:ext cx="1814400" cy="252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Dot"/>
              <a:round/>
              <a:headEnd type="none" w="med" len="med"/>
              <a:tailEnd type="none" w="med" len="med"/>
            </a:ln>
          </p:spPr>
        </p:cxnSp>
        <p:cxnSp>
          <p:nvCxnSpPr>
            <p:cNvPr id="2060" name="Google Shape;2060;p31"/>
            <p:cNvCxnSpPr/>
            <p:nvPr/>
          </p:nvCxnSpPr>
          <p:spPr>
            <a:xfrm rot="10800000" flipH="1">
              <a:off x="1895475" y="1971725"/>
              <a:ext cx="2233500" cy="147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Dot"/>
              <a:round/>
              <a:headEnd type="none" w="med" len="med"/>
              <a:tailEnd type="none" w="med" len="med"/>
            </a:ln>
          </p:spPr>
        </p:cxnSp>
        <p:cxnSp>
          <p:nvCxnSpPr>
            <p:cNvPr id="2061" name="Google Shape;2061;p31"/>
            <p:cNvCxnSpPr/>
            <p:nvPr/>
          </p:nvCxnSpPr>
          <p:spPr>
            <a:xfrm rot="10800000" flipH="1">
              <a:off x="1900250" y="1395350"/>
              <a:ext cx="2809800" cy="733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Dot"/>
              <a:round/>
              <a:headEnd type="none" w="med" len="med"/>
              <a:tailEnd type="none" w="med" len="med"/>
            </a:ln>
          </p:spPr>
        </p:cxnSp>
        <p:sp>
          <p:nvSpPr>
            <p:cNvPr id="2062" name="Google Shape;2062;p31"/>
            <p:cNvSpPr txBox="1"/>
            <p:nvPr/>
          </p:nvSpPr>
          <p:spPr>
            <a:xfrm>
              <a:off x="2133625" y="2619375"/>
              <a:ext cx="552600" cy="18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i="1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1x1 Same</a:t>
              </a:r>
              <a:endParaRPr sz="900" i="1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063" name="Google Shape;2063;p31"/>
            <p:cNvSpPr txBox="1"/>
            <p:nvPr/>
          </p:nvSpPr>
          <p:spPr>
            <a:xfrm>
              <a:off x="2526375" y="2281263"/>
              <a:ext cx="552600" cy="18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i="1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3x3 Same</a:t>
              </a:r>
              <a:endParaRPr sz="900" i="1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064" name="Google Shape;2064;p31"/>
            <p:cNvSpPr txBox="1"/>
            <p:nvPr/>
          </p:nvSpPr>
          <p:spPr>
            <a:xfrm>
              <a:off x="3157275" y="2043138"/>
              <a:ext cx="552600" cy="18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i="1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5x5 Same</a:t>
              </a:r>
              <a:endParaRPr sz="900" i="1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065" name="Google Shape;2065;p31"/>
            <p:cNvSpPr txBox="1"/>
            <p:nvPr/>
          </p:nvSpPr>
          <p:spPr>
            <a:xfrm>
              <a:off x="3181100" y="1414588"/>
              <a:ext cx="552600" cy="18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i="1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MaxPool Same s=1</a:t>
              </a:r>
              <a:endParaRPr sz="900" i="1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066" name="Google Shape;2066;p31"/>
          <p:cNvSpPr txBox="1"/>
          <p:nvPr/>
        </p:nvSpPr>
        <p:spPr>
          <a:xfrm>
            <a:off x="1088550" y="1011675"/>
            <a:ext cx="7794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Inception Module</a:t>
            </a:r>
            <a:endParaRPr sz="1000" b="1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67" name="Google Shape;2067;p31"/>
          <p:cNvSpPr/>
          <p:nvPr/>
        </p:nvSpPr>
        <p:spPr>
          <a:xfrm>
            <a:off x="147700" y="1840200"/>
            <a:ext cx="1267200" cy="1287600"/>
          </a:xfrm>
          <a:prstGeom prst="cube">
            <a:avLst>
              <a:gd name="adj" fmla="val 43894"/>
            </a:avLst>
          </a:prstGeom>
          <a:solidFill>
            <a:schemeClr val="accent6"/>
          </a:solidFill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2" name="Google Shape;207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516" y="2361475"/>
            <a:ext cx="1371608" cy="914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73" name="Google Shape;2073;p32"/>
          <p:cNvCxnSpPr/>
          <p:nvPr/>
        </p:nvCxnSpPr>
        <p:spPr>
          <a:xfrm>
            <a:off x="2793111" y="2818675"/>
            <a:ext cx="3237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074" name="Google Shape;2074;p32"/>
          <p:cNvCxnSpPr/>
          <p:nvPr/>
        </p:nvCxnSpPr>
        <p:spPr>
          <a:xfrm rot="-5400000">
            <a:off x="2420061" y="2121625"/>
            <a:ext cx="1070100" cy="324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075" name="Google Shape;2075;p32"/>
          <p:cNvCxnSpPr/>
          <p:nvPr/>
        </p:nvCxnSpPr>
        <p:spPr>
          <a:xfrm>
            <a:off x="2293061" y="3623550"/>
            <a:ext cx="1631100" cy="1024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076" name="Google Shape;2076;p32"/>
          <p:cNvSpPr/>
          <p:nvPr/>
        </p:nvSpPr>
        <p:spPr>
          <a:xfrm>
            <a:off x="3929100" y="1386175"/>
            <a:ext cx="642900" cy="5835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" name="Google Shape;2081;p33"/>
          <p:cNvSpPr/>
          <p:nvPr/>
        </p:nvSpPr>
        <p:spPr>
          <a:xfrm>
            <a:off x="3970550" y="2266713"/>
            <a:ext cx="732000" cy="7011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2082" name="Google Shape;2082;p33"/>
          <p:cNvSpPr/>
          <p:nvPr/>
        </p:nvSpPr>
        <p:spPr>
          <a:xfrm>
            <a:off x="3970550" y="3320300"/>
            <a:ext cx="732000" cy="7011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2083" name="Google Shape;2083;p33"/>
          <p:cNvSpPr/>
          <p:nvPr/>
        </p:nvSpPr>
        <p:spPr>
          <a:xfrm>
            <a:off x="3970550" y="1213125"/>
            <a:ext cx="732000" cy="7011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2084" name="Google Shape;2084;p33"/>
          <p:cNvSpPr/>
          <p:nvPr/>
        </p:nvSpPr>
        <p:spPr>
          <a:xfrm>
            <a:off x="936650" y="1568925"/>
            <a:ext cx="1545900" cy="1482900"/>
          </a:xfrm>
          <a:prstGeom prst="rect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5" name="Google Shape;2085;p33"/>
          <p:cNvSpPr/>
          <p:nvPr/>
        </p:nvSpPr>
        <p:spPr>
          <a:xfrm>
            <a:off x="1089050" y="1721325"/>
            <a:ext cx="1545900" cy="1482900"/>
          </a:xfrm>
          <a:prstGeom prst="rect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6" name="Google Shape;2086;p33"/>
          <p:cNvSpPr/>
          <p:nvPr/>
        </p:nvSpPr>
        <p:spPr>
          <a:xfrm>
            <a:off x="1393850" y="1984300"/>
            <a:ext cx="1545900" cy="1482900"/>
          </a:xfrm>
          <a:prstGeom prst="rect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87" name="Google Shape;2087;p33"/>
          <p:cNvCxnSpPr/>
          <p:nvPr/>
        </p:nvCxnSpPr>
        <p:spPr>
          <a:xfrm>
            <a:off x="2939750" y="2615175"/>
            <a:ext cx="834900" cy="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88" name="Google Shape;2088;p33"/>
          <p:cNvSpPr/>
          <p:nvPr/>
        </p:nvSpPr>
        <p:spPr>
          <a:xfrm>
            <a:off x="5381550" y="2266725"/>
            <a:ext cx="732000" cy="7011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2089" name="Google Shape;2089;p33"/>
          <p:cNvSpPr/>
          <p:nvPr/>
        </p:nvSpPr>
        <p:spPr>
          <a:xfrm>
            <a:off x="5381550" y="3320313"/>
            <a:ext cx="732000" cy="7011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2090" name="Google Shape;2090;p33"/>
          <p:cNvSpPr/>
          <p:nvPr/>
        </p:nvSpPr>
        <p:spPr>
          <a:xfrm>
            <a:off x="5381550" y="1213138"/>
            <a:ext cx="732000" cy="7011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cxnSp>
        <p:nvCxnSpPr>
          <p:cNvPr id="2091" name="Google Shape;2091;p33"/>
          <p:cNvCxnSpPr>
            <a:stCxn id="2083" idx="6"/>
            <a:endCxn id="2088" idx="2"/>
          </p:cNvCxnSpPr>
          <p:nvPr/>
        </p:nvCxnSpPr>
        <p:spPr>
          <a:xfrm>
            <a:off x="4702550" y="1563675"/>
            <a:ext cx="678900" cy="105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2" name="Google Shape;2092;p33"/>
          <p:cNvCxnSpPr>
            <a:stCxn id="2083" idx="6"/>
            <a:endCxn id="2090" idx="2"/>
          </p:cNvCxnSpPr>
          <p:nvPr/>
        </p:nvCxnSpPr>
        <p:spPr>
          <a:xfrm>
            <a:off x="4702550" y="1563675"/>
            <a:ext cx="678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3" name="Google Shape;2093;p33"/>
          <p:cNvCxnSpPr>
            <a:stCxn id="2083" idx="6"/>
            <a:endCxn id="2089" idx="2"/>
          </p:cNvCxnSpPr>
          <p:nvPr/>
        </p:nvCxnSpPr>
        <p:spPr>
          <a:xfrm>
            <a:off x="4702550" y="1563675"/>
            <a:ext cx="678900" cy="21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4" name="Google Shape;2094;p33"/>
          <p:cNvCxnSpPr>
            <a:stCxn id="2081" idx="6"/>
            <a:endCxn id="2090" idx="2"/>
          </p:cNvCxnSpPr>
          <p:nvPr/>
        </p:nvCxnSpPr>
        <p:spPr>
          <a:xfrm rot="10800000" flipH="1">
            <a:off x="4702550" y="1563663"/>
            <a:ext cx="678900" cy="105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5" name="Google Shape;2095;p33"/>
          <p:cNvCxnSpPr>
            <a:stCxn id="2081" idx="6"/>
            <a:endCxn id="2088" idx="2"/>
          </p:cNvCxnSpPr>
          <p:nvPr/>
        </p:nvCxnSpPr>
        <p:spPr>
          <a:xfrm>
            <a:off x="4702550" y="2617263"/>
            <a:ext cx="678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6" name="Google Shape;2096;p33"/>
          <p:cNvCxnSpPr>
            <a:stCxn id="2081" idx="6"/>
            <a:endCxn id="2089" idx="2"/>
          </p:cNvCxnSpPr>
          <p:nvPr/>
        </p:nvCxnSpPr>
        <p:spPr>
          <a:xfrm>
            <a:off x="4702550" y="2617263"/>
            <a:ext cx="678900" cy="105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7" name="Google Shape;2097;p33"/>
          <p:cNvCxnSpPr>
            <a:stCxn id="2082" idx="6"/>
            <a:endCxn id="2090" idx="2"/>
          </p:cNvCxnSpPr>
          <p:nvPr/>
        </p:nvCxnSpPr>
        <p:spPr>
          <a:xfrm rot="10800000" flipH="1">
            <a:off x="4702550" y="1563650"/>
            <a:ext cx="678900" cy="210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8" name="Google Shape;2098;p33"/>
          <p:cNvCxnSpPr>
            <a:stCxn id="2082" idx="6"/>
            <a:endCxn id="2088" idx="2"/>
          </p:cNvCxnSpPr>
          <p:nvPr/>
        </p:nvCxnSpPr>
        <p:spPr>
          <a:xfrm rot="10800000" flipH="1">
            <a:off x="4702550" y="2617250"/>
            <a:ext cx="678900" cy="105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99" name="Google Shape;2099;p33"/>
          <p:cNvCxnSpPr>
            <a:stCxn id="2082" idx="6"/>
            <a:endCxn id="2089" idx="2"/>
          </p:cNvCxnSpPr>
          <p:nvPr/>
        </p:nvCxnSpPr>
        <p:spPr>
          <a:xfrm>
            <a:off x="4702550" y="3670850"/>
            <a:ext cx="678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00" name="Google Shape;2100;p33"/>
          <p:cNvSpPr/>
          <p:nvPr/>
        </p:nvSpPr>
        <p:spPr>
          <a:xfrm>
            <a:off x="6759100" y="1827063"/>
            <a:ext cx="732000" cy="7011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2101" name="Google Shape;2101;p33"/>
          <p:cNvSpPr/>
          <p:nvPr/>
        </p:nvSpPr>
        <p:spPr>
          <a:xfrm>
            <a:off x="6759100" y="2706363"/>
            <a:ext cx="732000" cy="7011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cxnSp>
        <p:nvCxnSpPr>
          <p:cNvPr id="2102" name="Google Shape;2102;p33"/>
          <p:cNvCxnSpPr>
            <a:stCxn id="2090" idx="6"/>
            <a:endCxn id="2100" idx="2"/>
          </p:cNvCxnSpPr>
          <p:nvPr/>
        </p:nvCxnSpPr>
        <p:spPr>
          <a:xfrm>
            <a:off x="6113550" y="1563688"/>
            <a:ext cx="645600" cy="6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3" name="Google Shape;2103;p33"/>
          <p:cNvCxnSpPr>
            <a:stCxn id="2090" idx="6"/>
            <a:endCxn id="2101" idx="2"/>
          </p:cNvCxnSpPr>
          <p:nvPr/>
        </p:nvCxnSpPr>
        <p:spPr>
          <a:xfrm>
            <a:off x="6113550" y="1563688"/>
            <a:ext cx="645600" cy="149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4" name="Google Shape;2104;p33"/>
          <p:cNvCxnSpPr>
            <a:stCxn id="2088" idx="6"/>
            <a:endCxn id="2100" idx="2"/>
          </p:cNvCxnSpPr>
          <p:nvPr/>
        </p:nvCxnSpPr>
        <p:spPr>
          <a:xfrm rot="10800000" flipH="1">
            <a:off x="6113550" y="2177475"/>
            <a:ext cx="645600" cy="439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5" name="Google Shape;2105;p33"/>
          <p:cNvCxnSpPr>
            <a:stCxn id="2088" idx="6"/>
            <a:endCxn id="2101" idx="2"/>
          </p:cNvCxnSpPr>
          <p:nvPr/>
        </p:nvCxnSpPr>
        <p:spPr>
          <a:xfrm>
            <a:off x="6113550" y="2617275"/>
            <a:ext cx="645600" cy="439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6" name="Google Shape;2106;p33"/>
          <p:cNvCxnSpPr>
            <a:stCxn id="2089" idx="6"/>
            <a:endCxn id="2100" idx="2"/>
          </p:cNvCxnSpPr>
          <p:nvPr/>
        </p:nvCxnSpPr>
        <p:spPr>
          <a:xfrm rot="10800000" flipH="1">
            <a:off x="6113550" y="2177763"/>
            <a:ext cx="645600" cy="149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7" name="Google Shape;2107;p33"/>
          <p:cNvCxnSpPr>
            <a:stCxn id="2089" idx="6"/>
            <a:endCxn id="2101" idx="2"/>
          </p:cNvCxnSpPr>
          <p:nvPr/>
        </p:nvCxnSpPr>
        <p:spPr>
          <a:xfrm rot="10800000" flipH="1">
            <a:off x="6113550" y="3057063"/>
            <a:ext cx="645600" cy="61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8" name="Google Shape;2108;p33"/>
          <p:cNvCxnSpPr/>
          <p:nvPr/>
        </p:nvCxnSpPr>
        <p:spPr>
          <a:xfrm>
            <a:off x="7491100" y="2177613"/>
            <a:ext cx="741900" cy="1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09" name="Google Shape;2109;p33"/>
          <p:cNvCxnSpPr>
            <a:stCxn id="2101" idx="6"/>
          </p:cNvCxnSpPr>
          <p:nvPr/>
        </p:nvCxnSpPr>
        <p:spPr>
          <a:xfrm>
            <a:off x="7491100" y="3056913"/>
            <a:ext cx="722100" cy="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" name="Google Shape;2114;p34"/>
          <p:cNvSpPr/>
          <p:nvPr/>
        </p:nvSpPr>
        <p:spPr>
          <a:xfrm rot="5400000">
            <a:off x="1163788" y="601000"/>
            <a:ext cx="1805700" cy="13323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5" name="Google Shape;2115;p34"/>
          <p:cNvSpPr txBox="1"/>
          <p:nvPr/>
        </p:nvSpPr>
        <p:spPr>
          <a:xfrm>
            <a:off x="1788688" y="2070100"/>
            <a:ext cx="619500" cy="2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100 dim</a:t>
            </a:r>
            <a:endParaRPr sz="800" b="1"/>
          </a:p>
        </p:txBody>
      </p:sp>
      <p:sp>
        <p:nvSpPr>
          <p:cNvPr id="2116" name="Google Shape;2116;p34"/>
          <p:cNvSpPr txBox="1"/>
          <p:nvPr/>
        </p:nvSpPr>
        <p:spPr>
          <a:xfrm>
            <a:off x="612688" y="553025"/>
            <a:ext cx="873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7" name="Google Shape;2117;p34"/>
          <p:cNvSpPr txBox="1"/>
          <p:nvPr/>
        </p:nvSpPr>
        <p:spPr>
          <a:xfrm>
            <a:off x="1047988" y="612275"/>
            <a:ext cx="352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gat</a:t>
            </a:r>
            <a:endParaRPr sz="800" b="1"/>
          </a:p>
        </p:txBody>
      </p:sp>
      <p:grpSp>
        <p:nvGrpSpPr>
          <p:cNvPr id="2118" name="Google Shape;2118;p34"/>
          <p:cNvGrpSpPr/>
          <p:nvPr/>
        </p:nvGrpSpPr>
        <p:grpSpPr>
          <a:xfrm>
            <a:off x="1414250" y="627819"/>
            <a:ext cx="1304767" cy="1278694"/>
            <a:chOff x="5950075" y="854725"/>
            <a:chExt cx="2904000" cy="2668950"/>
          </a:xfrm>
        </p:grpSpPr>
        <p:sp>
          <p:nvSpPr>
            <p:cNvPr id="2119" name="Google Shape;2119;p34"/>
            <p:cNvSpPr/>
            <p:nvPr/>
          </p:nvSpPr>
          <p:spPr>
            <a:xfrm flipH="1">
              <a:off x="5950075" y="854725"/>
              <a:ext cx="2904000" cy="26673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4"/>
            <p:cNvSpPr/>
            <p:nvPr/>
          </p:nvSpPr>
          <p:spPr>
            <a:xfrm flipH="1">
              <a:off x="59500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4"/>
            <p:cNvSpPr/>
            <p:nvPr/>
          </p:nvSpPr>
          <p:spPr>
            <a:xfrm flipH="1">
              <a:off x="65308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4"/>
            <p:cNvSpPr/>
            <p:nvPr/>
          </p:nvSpPr>
          <p:spPr>
            <a:xfrm flipH="1">
              <a:off x="71116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4"/>
            <p:cNvSpPr/>
            <p:nvPr/>
          </p:nvSpPr>
          <p:spPr>
            <a:xfrm flipH="1">
              <a:off x="76924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4"/>
            <p:cNvSpPr/>
            <p:nvPr/>
          </p:nvSpPr>
          <p:spPr>
            <a:xfrm flipH="1">
              <a:off x="8273275" y="8547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4"/>
            <p:cNvSpPr/>
            <p:nvPr/>
          </p:nvSpPr>
          <p:spPr>
            <a:xfrm flipH="1">
              <a:off x="59500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4"/>
            <p:cNvSpPr/>
            <p:nvPr/>
          </p:nvSpPr>
          <p:spPr>
            <a:xfrm flipH="1">
              <a:off x="65308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4"/>
            <p:cNvSpPr/>
            <p:nvPr/>
          </p:nvSpPr>
          <p:spPr>
            <a:xfrm flipH="1">
              <a:off x="71116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4"/>
            <p:cNvSpPr/>
            <p:nvPr/>
          </p:nvSpPr>
          <p:spPr>
            <a:xfrm flipH="1">
              <a:off x="76924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4"/>
            <p:cNvSpPr/>
            <p:nvPr/>
          </p:nvSpPr>
          <p:spPr>
            <a:xfrm flipH="1">
              <a:off x="8273275" y="13875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4"/>
            <p:cNvSpPr/>
            <p:nvPr/>
          </p:nvSpPr>
          <p:spPr>
            <a:xfrm flipH="1">
              <a:off x="59500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4"/>
            <p:cNvSpPr/>
            <p:nvPr/>
          </p:nvSpPr>
          <p:spPr>
            <a:xfrm flipH="1">
              <a:off x="65308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4"/>
            <p:cNvSpPr/>
            <p:nvPr/>
          </p:nvSpPr>
          <p:spPr>
            <a:xfrm flipH="1">
              <a:off x="71116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4"/>
            <p:cNvSpPr/>
            <p:nvPr/>
          </p:nvSpPr>
          <p:spPr>
            <a:xfrm flipH="1">
              <a:off x="76924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4"/>
            <p:cNvSpPr/>
            <p:nvPr/>
          </p:nvSpPr>
          <p:spPr>
            <a:xfrm flipH="1">
              <a:off x="8273275" y="19219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4"/>
            <p:cNvSpPr/>
            <p:nvPr/>
          </p:nvSpPr>
          <p:spPr>
            <a:xfrm flipH="1">
              <a:off x="59500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4"/>
            <p:cNvSpPr/>
            <p:nvPr/>
          </p:nvSpPr>
          <p:spPr>
            <a:xfrm flipH="1">
              <a:off x="65308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4"/>
            <p:cNvSpPr/>
            <p:nvPr/>
          </p:nvSpPr>
          <p:spPr>
            <a:xfrm flipH="1">
              <a:off x="71116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4"/>
            <p:cNvSpPr/>
            <p:nvPr/>
          </p:nvSpPr>
          <p:spPr>
            <a:xfrm flipH="1">
              <a:off x="76924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4"/>
            <p:cNvSpPr/>
            <p:nvPr/>
          </p:nvSpPr>
          <p:spPr>
            <a:xfrm flipH="1">
              <a:off x="8273275" y="245642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4"/>
            <p:cNvSpPr/>
            <p:nvPr/>
          </p:nvSpPr>
          <p:spPr>
            <a:xfrm flipH="1">
              <a:off x="59500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4"/>
            <p:cNvSpPr/>
            <p:nvPr/>
          </p:nvSpPr>
          <p:spPr>
            <a:xfrm flipH="1">
              <a:off x="65308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4"/>
            <p:cNvSpPr/>
            <p:nvPr/>
          </p:nvSpPr>
          <p:spPr>
            <a:xfrm flipH="1">
              <a:off x="71116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4"/>
            <p:cNvSpPr/>
            <p:nvPr/>
          </p:nvSpPr>
          <p:spPr>
            <a:xfrm flipH="1">
              <a:off x="76924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4"/>
            <p:cNvSpPr/>
            <p:nvPr/>
          </p:nvSpPr>
          <p:spPr>
            <a:xfrm flipH="1">
              <a:off x="8273275" y="2990875"/>
              <a:ext cx="580800" cy="532800"/>
            </a:xfrm>
            <a:prstGeom prst="rect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5" name="Google Shape;2145;p34"/>
          <p:cNvSpPr txBox="1"/>
          <p:nvPr/>
        </p:nvSpPr>
        <p:spPr>
          <a:xfrm>
            <a:off x="1140088" y="812075"/>
            <a:ext cx="2604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.</a:t>
            </a:r>
            <a:endParaRPr sz="800" b="1"/>
          </a:p>
        </p:txBody>
      </p:sp>
      <p:sp>
        <p:nvSpPr>
          <p:cNvPr id="2146" name="Google Shape;2146;p34"/>
          <p:cNvSpPr txBox="1"/>
          <p:nvPr/>
        </p:nvSpPr>
        <p:spPr>
          <a:xfrm>
            <a:off x="1047988" y="1632625"/>
            <a:ext cx="352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256</a:t>
            </a:r>
            <a:endParaRPr sz="800" b="1"/>
          </a:p>
        </p:txBody>
      </p:sp>
      <p:sp>
        <p:nvSpPr>
          <p:cNvPr id="2147" name="Google Shape;2147;p34"/>
          <p:cNvSpPr txBox="1"/>
          <p:nvPr/>
        </p:nvSpPr>
        <p:spPr>
          <a:xfrm>
            <a:off x="1414263" y="115860"/>
            <a:ext cx="13323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Embedding layer</a:t>
            </a:r>
            <a:endParaRPr sz="1100" b="1"/>
          </a:p>
        </p:txBody>
      </p:sp>
      <p:sp>
        <p:nvSpPr>
          <p:cNvPr id="2148" name="Google Shape;2148;p34"/>
          <p:cNvSpPr txBox="1"/>
          <p:nvPr/>
        </p:nvSpPr>
        <p:spPr>
          <a:xfrm>
            <a:off x="6458663" y="10"/>
            <a:ext cx="13323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Decoding layers</a:t>
            </a:r>
            <a:endParaRPr sz="1100" b="1"/>
          </a:p>
        </p:txBody>
      </p:sp>
      <p:sp>
        <p:nvSpPr>
          <p:cNvPr id="2149" name="Google Shape;2149;p34"/>
          <p:cNvSpPr/>
          <p:nvPr/>
        </p:nvSpPr>
        <p:spPr>
          <a:xfrm>
            <a:off x="6191934" y="1441135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34"/>
          <p:cNvSpPr/>
          <p:nvPr/>
        </p:nvSpPr>
        <p:spPr>
          <a:xfrm>
            <a:off x="6191934" y="1562571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1" name="Google Shape;2151;p34"/>
          <p:cNvSpPr/>
          <p:nvPr/>
        </p:nvSpPr>
        <p:spPr>
          <a:xfrm>
            <a:off x="6191934" y="1684006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52" name="Google Shape;2152;p34"/>
          <p:cNvCxnSpPr>
            <a:stCxn id="2153" idx="6"/>
            <a:endCxn id="2154" idx="2"/>
          </p:cNvCxnSpPr>
          <p:nvPr/>
        </p:nvCxnSpPr>
        <p:spPr>
          <a:xfrm>
            <a:off x="7323209" y="1227195"/>
            <a:ext cx="391500" cy="24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53" name="Google Shape;2153;p34"/>
          <p:cNvSpPr/>
          <p:nvPr/>
        </p:nvSpPr>
        <p:spPr>
          <a:xfrm>
            <a:off x="7013909" y="1088295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aseline="-25000"/>
          </a:p>
        </p:txBody>
      </p:sp>
      <p:sp>
        <p:nvSpPr>
          <p:cNvPr id="2155" name="Google Shape;2155;p34"/>
          <p:cNvSpPr/>
          <p:nvPr/>
        </p:nvSpPr>
        <p:spPr>
          <a:xfrm>
            <a:off x="7013909" y="1456625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156" name="Google Shape;2156;p34"/>
          <p:cNvSpPr/>
          <p:nvPr/>
        </p:nvSpPr>
        <p:spPr>
          <a:xfrm>
            <a:off x="7013909" y="179126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157" name="Google Shape;2157;p34"/>
          <p:cNvSpPr/>
          <p:nvPr/>
        </p:nvSpPr>
        <p:spPr>
          <a:xfrm>
            <a:off x="7015534" y="2313041"/>
            <a:ext cx="306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>
              <a:solidFill>
                <a:srgbClr val="000000"/>
              </a:solidFill>
            </a:endParaRPr>
          </a:p>
        </p:txBody>
      </p:sp>
      <p:sp>
        <p:nvSpPr>
          <p:cNvPr id="2154" name="Google Shape;2154;p34"/>
          <p:cNvSpPr/>
          <p:nvPr/>
        </p:nvSpPr>
        <p:spPr>
          <a:xfrm>
            <a:off x="7714678" y="133227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aseline="-25000"/>
          </a:p>
        </p:txBody>
      </p:sp>
      <p:sp>
        <p:nvSpPr>
          <p:cNvPr id="2158" name="Google Shape;2158;p34"/>
          <p:cNvSpPr/>
          <p:nvPr/>
        </p:nvSpPr>
        <p:spPr>
          <a:xfrm>
            <a:off x="7714678" y="1715062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159" name="Google Shape;2159;p34"/>
          <p:cNvSpPr/>
          <p:nvPr/>
        </p:nvSpPr>
        <p:spPr>
          <a:xfrm>
            <a:off x="7714678" y="209782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cxnSp>
        <p:nvCxnSpPr>
          <p:cNvPr id="2160" name="Google Shape;2160;p34"/>
          <p:cNvCxnSpPr/>
          <p:nvPr/>
        </p:nvCxnSpPr>
        <p:spPr>
          <a:xfrm flipH="1">
            <a:off x="7167173" y="2125897"/>
            <a:ext cx="3000" cy="2043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161" name="Google Shape;2161;p34"/>
          <p:cNvSpPr/>
          <p:nvPr/>
        </p:nvSpPr>
        <p:spPr>
          <a:xfrm>
            <a:off x="6191934" y="1805448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34"/>
          <p:cNvSpPr/>
          <p:nvPr/>
        </p:nvSpPr>
        <p:spPr>
          <a:xfrm>
            <a:off x="6191934" y="1926884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34"/>
          <p:cNvSpPr/>
          <p:nvPr/>
        </p:nvSpPr>
        <p:spPr>
          <a:xfrm>
            <a:off x="6191934" y="2048319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34"/>
          <p:cNvSpPr/>
          <p:nvPr/>
        </p:nvSpPr>
        <p:spPr>
          <a:xfrm>
            <a:off x="6191934" y="2139979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65" name="Google Shape;2165;p34"/>
          <p:cNvCxnSpPr>
            <a:endCxn id="2153" idx="2"/>
          </p:cNvCxnSpPr>
          <p:nvPr/>
        </p:nvCxnSpPr>
        <p:spPr>
          <a:xfrm rot="10800000" flipH="1">
            <a:off x="6236609" y="1227195"/>
            <a:ext cx="777300" cy="2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6" name="Google Shape;2166;p34"/>
          <p:cNvCxnSpPr>
            <a:stCxn id="2149" idx="5"/>
            <a:endCxn id="2155" idx="2"/>
          </p:cNvCxnSpPr>
          <p:nvPr/>
        </p:nvCxnSpPr>
        <p:spPr>
          <a:xfrm>
            <a:off x="6227271" y="1467766"/>
            <a:ext cx="786600" cy="127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7" name="Google Shape;2167;p34"/>
          <p:cNvCxnSpPr>
            <a:stCxn id="2149" idx="5"/>
            <a:endCxn id="2156" idx="2"/>
          </p:cNvCxnSpPr>
          <p:nvPr/>
        </p:nvCxnSpPr>
        <p:spPr>
          <a:xfrm>
            <a:off x="6227271" y="1467766"/>
            <a:ext cx="786600" cy="462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8" name="Google Shape;2168;p34"/>
          <p:cNvCxnSpPr>
            <a:stCxn id="2149" idx="5"/>
            <a:endCxn id="2157" idx="2"/>
          </p:cNvCxnSpPr>
          <p:nvPr/>
        </p:nvCxnSpPr>
        <p:spPr>
          <a:xfrm>
            <a:off x="6227271" y="1467766"/>
            <a:ext cx="788400" cy="984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69" name="Google Shape;2169;p34"/>
          <p:cNvCxnSpPr>
            <a:stCxn id="2150" idx="5"/>
            <a:endCxn id="2153" idx="2"/>
          </p:cNvCxnSpPr>
          <p:nvPr/>
        </p:nvCxnSpPr>
        <p:spPr>
          <a:xfrm rot="10800000" flipH="1">
            <a:off x="6227271" y="1227101"/>
            <a:ext cx="786600" cy="36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0" name="Google Shape;2170;p34"/>
          <p:cNvCxnSpPr>
            <a:stCxn id="2150" idx="5"/>
            <a:endCxn id="2156" idx="2"/>
          </p:cNvCxnSpPr>
          <p:nvPr/>
        </p:nvCxnSpPr>
        <p:spPr>
          <a:xfrm>
            <a:off x="6227271" y="1589201"/>
            <a:ext cx="786600" cy="341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1" name="Google Shape;2171;p34"/>
          <p:cNvCxnSpPr>
            <a:stCxn id="2150" idx="6"/>
            <a:endCxn id="2155" idx="2"/>
          </p:cNvCxnSpPr>
          <p:nvPr/>
        </p:nvCxnSpPr>
        <p:spPr>
          <a:xfrm>
            <a:off x="6233334" y="1578171"/>
            <a:ext cx="780600" cy="1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2" name="Google Shape;2172;p34"/>
          <p:cNvCxnSpPr>
            <a:stCxn id="2150" idx="6"/>
            <a:endCxn id="2157" idx="2"/>
          </p:cNvCxnSpPr>
          <p:nvPr/>
        </p:nvCxnSpPr>
        <p:spPr>
          <a:xfrm>
            <a:off x="6233334" y="1578171"/>
            <a:ext cx="782100" cy="87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3" name="Google Shape;2173;p34"/>
          <p:cNvCxnSpPr>
            <a:stCxn id="2151" idx="4"/>
            <a:endCxn id="2153" idx="2"/>
          </p:cNvCxnSpPr>
          <p:nvPr/>
        </p:nvCxnSpPr>
        <p:spPr>
          <a:xfrm rot="10800000" flipH="1">
            <a:off x="6212634" y="1227106"/>
            <a:ext cx="801300" cy="488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4" name="Google Shape;2174;p34"/>
          <p:cNvCxnSpPr>
            <a:stCxn id="2151" idx="6"/>
            <a:endCxn id="2155" idx="2"/>
          </p:cNvCxnSpPr>
          <p:nvPr/>
        </p:nvCxnSpPr>
        <p:spPr>
          <a:xfrm rot="10800000" flipH="1">
            <a:off x="6233334" y="1595506"/>
            <a:ext cx="780600" cy="10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5" name="Google Shape;2175;p34"/>
          <p:cNvCxnSpPr>
            <a:stCxn id="2151" idx="6"/>
            <a:endCxn id="2156" idx="2"/>
          </p:cNvCxnSpPr>
          <p:nvPr/>
        </p:nvCxnSpPr>
        <p:spPr>
          <a:xfrm>
            <a:off x="6233334" y="1699606"/>
            <a:ext cx="780600" cy="230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6" name="Google Shape;2176;p34"/>
          <p:cNvCxnSpPr>
            <a:stCxn id="2151" idx="5"/>
            <a:endCxn id="2157" idx="2"/>
          </p:cNvCxnSpPr>
          <p:nvPr/>
        </p:nvCxnSpPr>
        <p:spPr>
          <a:xfrm>
            <a:off x="6227271" y="1710637"/>
            <a:ext cx="788400" cy="74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7" name="Google Shape;2177;p34"/>
          <p:cNvCxnSpPr>
            <a:stCxn id="2161" idx="4"/>
            <a:endCxn id="2153" idx="2"/>
          </p:cNvCxnSpPr>
          <p:nvPr/>
        </p:nvCxnSpPr>
        <p:spPr>
          <a:xfrm rot="10800000" flipH="1">
            <a:off x="6212634" y="1227048"/>
            <a:ext cx="801300" cy="609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8" name="Google Shape;2178;p34"/>
          <p:cNvCxnSpPr>
            <a:stCxn id="2161" idx="5"/>
            <a:endCxn id="2155" idx="2"/>
          </p:cNvCxnSpPr>
          <p:nvPr/>
        </p:nvCxnSpPr>
        <p:spPr>
          <a:xfrm rot="10800000" flipH="1">
            <a:off x="6227271" y="1595379"/>
            <a:ext cx="786600" cy="23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9" name="Google Shape;2179;p34"/>
          <p:cNvCxnSpPr>
            <a:stCxn id="2161" idx="6"/>
            <a:endCxn id="2156" idx="2"/>
          </p:cNvCxnSpPr>
          <p:nvPr/>
        </p:nvCxnSpPr>
        <p:spPr>
          <a:xfrm>
            <a:off x="6233334" y="1821048"/>
            <a:ext cx="780600" cy="10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0" name="Google Shape;2180;p34"/>
          <p:cNvCxnSpPr>
            <a:stCxn id="2161" idx="5"/>
            <a:endCxn id="2157" idx="2"/>
          </p:cNvCxnSpPr>
          <p:nvPr/>
        </p:nvCxnSpPr>
        <p:spPr>
          <a:xfrm>
            <a:off x="6227271" y="1832079"/>
            <a:ext cx="788400" cy="61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1" name="Google Shape;2181;p34"/>
          <p:cNvCxnSpPr>
            <a:stCxn id="2162" idx="5"/>
            <a:endCxn id="2153" idx="2"/>
          </p:cNvCxnSpPr>
          <p:nvPr/>
        </p:nvCxnSpPr>
        <p:spPr>
          <a:xfrm rot="10800000" flipH="1">
            <a:off x="6227271" y="1227214"/>
            <a:ext cx="786600" cy="726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2" name="Google Shape;2182;p34"/>
          <p:cNvCxnSpPr>
            <a:stCxn id="2162" idx="6"/>
            <a:endCxn id="2155" idx="2"/>
          </p:cNvCxnSpPr>
          <p:nvPr/>
        </p:nvCxnSpPr>
        <p:spPr>
          <a:xfrm rot="10800000" flipH="1">
            <a:off x="6233334" y="1595384"/>
            <a:ext cx="780600" cy="34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3" name="Google Shape;2183;p34"/>
          <p:cNvCxnSpPr>
            <a:stCxn id="2162" idx="5"/>
            <a:endCxn id="2156" idx="2"/>
          </p:cNvCxnSpPr>
          <p:nvPr/>
        </p:nvCxnSpPr>
        <p:spPr>
          <a:xfrm rot="10800000" flipH="1">
            <a:off x="6227271" y="1930114"/>
            <a:ext cx="786600" cy="23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4" name="Google Shape;2184;p34"/>
          <p:cNvCxnSpPr>
            <a:stCxn id="2162" idx="5"/>
            <a:endCxn id="2157" idx="2"/>
          </p:cNvCxnSpPr>
          <p:nvPr/>
        </p:nvCxnSpPr>
        <p:spPr>
          <a:xfrm>
            <a:off x="6227271" y="1953514"/>
            <a:ext cx="788400" cy="49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5" name="Google Shape;2185;p34"/>
          <p:cNvCxnSpPr>
            <a:stCxn id="2163" idx="0"/>
            <a:endCxn id="2156" idx="2"/>
          </p:cNvCxnSpPr>
          <p:nvPr/>
        </p:nvCxnSpPr>
        <p:spPr>
          <a:xfrm rot="10800000" flipH="1">
            <a:off x="6212634" y="1930119"/>
            <a:ext cx="801300" cy="118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6" name="Google Shape;2186;p34"/>
          <p:cNvCxnSpPr>
            <a:stCxn id="2163" idx="5"/>
            <a:endCxn id="2155" idx="2"/>
          </p:cNvCxnSpPr>
          <p:nvPr/>
        </p:nvCxnSpPr>
        <p:spPr>
          <a:xfrm rot="10800000" flipH="1">
            <a:off x="6227271" y="1595550"/>
            <a:ext cx="786600" cy="479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7" name="Google Shape;2187;p34"/>
          <p:cNvCxnSpPr>
            <a:stCxn id="2163" idx="6"/>
            <a:endCxn id="2156" idx="2"/>
          </p:cNvCxnSpPr>
          <p:nvPr/>
        </p:nvCxnSpPr>
        <p:spPr>
          <a:xfrm rot="10800000" flipH="1">
            <a:off x="6233334" y="1930119"/>
            <a:ext cx="780600" cy="133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8" name="Google Shape;2188;p34"/>
          <p:cNvCxnSpPr>
            <a:stCxn id="2163" idx="5"/>
            <a:endCxn id="2157" idx="2"/>
          </p:cNvCxnSpPr>
          <p:nvPr/>
        </p:nvCxnSpPr>
        <p:spPr>
          <a:xfrm>
            <a:off x="6227271" y="2074950"/>
            <a:ext cx="788400" cy="37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89" name="Google Shape;2189;p34"/>
          <p:cNvCxnSpPr>
            <a:stCxn id="2164" idx="5"/>
            <a:endCxn id="2153" idx="2"/>
          </p:cNvCxnSpPr>
          <p:nvPr/>
        </p:nvCxnSpPr>
        <p:spPr>
          <a:xfrm rot="10800000" flipH="1">
            <a:off x="6227271" y="1227310"/>
            <a:ext cx="786600" cy="939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0" name="Google Shape;2190;p34"/>
          <p:cNvCxnSpPr>
            <a:stCxn id="2164" idx="5"/>
            <a:endCxn id="2155" idx="2"/>
          </p:cNvCxnSpPr>
          <p:nvPr/>
        </p:nvCxnSpPr>
        <p:spPr>
          <a:xfrm rot="10800000" flipH="1">
            <a:off x="6227271" y="1595410"/>
            <a:ext cx="786600" cy="57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1" name="Google Shape;2191;p34"/>
          <p:cNvCxnSpPr>
            <a:stCxn id="2164" idx="5"/>
            <a:endCxn id="2156" idx="2"/>
          </p:cNvCxnSpPr>
          <p:nvPr/>
        </p:nvCxnSpPr>
        <p:spPr>
          <a:xfrm rot="10800000" flipH="1">
            <a:off x="6227271" y="1930210"/>
            <a:ext cx="786600" cy="23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2" name="Google Shape;2192;p34"/>
          <p:cNvCxnSpPr>
            <a:stCxn id="2164" idx="5"/>
            <a:endCxn id="2157" idx="2"/>
          </p:cNvCxnSpPr>
          <p:nvPr/>
        </p:nvCxnSpPr>
        <p:spPr>
          <a:xfrm>
            <a:off x="6227271" y="2166610"/>
            <a:ext cx="788400" cy="285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3" name="Google Shape;2193;p34"/>
          <p:cNvCxnSpPr>
            <a:stCxn id="2153" idx="6"/>
            <a:endCxn id="2158" idx="2"/>
          </p:cNvCxnSpPr>
          <p:nvPr/>
        </p:nvCxnSpPr>
        <p:spPr>
          <a:xfrm>
            <a:off x="7323209" y="1227195"/>
            <a:ext cx="391500" cy="62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4" name="Google Shape;2194;p34"/>
          <p:cNvCxnSpPr>
            <a:stCxn id="2153" idx="6"/>
            <a:endCxn id="2159" idx="2"/>
          </p:cNvCxnSpPr>
          <p:nvPr/>
        </p:nvCxnSpPr>
        <p:spPr>
          <a:xfrm>
            <a:off x="7323209" y="1227195"/>
            <a:ext cx="391500" cy="1009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5" name="Google Shape;2195;p34"/>
          <p:cNvCxnSpPr>
            <a:stCxn id="2155" idx="6"/>
            <a:endCxn id="2154" idx="2"/>
          </p:cNvCxnSpPr>
          <p:nvPr/>
        </p:nvCxnSpPr>
        <p:spPr>
          <a:xfrm rot="10800000" flipH="1">
            <a:off x="7323209" y="1471325"/>
            <a:ext cx="391500" cy="12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6" name="Google Shape;2196;p34"/>
          <p:cNvCxnSpPr>
            <a:stCxn id="2155" idx="6"/>
            <a:endCxn id="2158" idx="2"/>
          </p:cNvCxnSpPr>
          <p:nvPr/>
        </p:nvCxnSpPr>
        <p:spPr>
          <a:xfrm>
            <a:off x="7323209" y="1595525"/>
            <a:ext cx="391500" cy="25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7" name="Google Shape;2197;p34"/>
          <p:cNvCxnSpPr>
            <a:stCxn id="2155" idx="6"/>
            <a:endCxn id="2159" idx="2"/>
          </p:cNvCxnSpPr>
          <p:nvPr/>
        </p:nvCxnSpPr>
        <p:spPr>
          <a:xfrm>
            <a:off x="7323209" y="1595525"/>
            <a:ext cx="391500" cy="641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8" name="Google Shape;2198;p34"/>
          <p:cNvCxnSpPr>
            <a:stCxn id="2156" idx="6"/>
            <a:endCxn id="2154" idx="2"/>
          </p:cNvCxnSpPr>
          <p:nvPr/>
        </p:nvCxnSpPr>
        <p:spPr>
          <a:xfrm rot="10800000" flipH="1">
            <a:off x="7323209" y="1471169"/>
            <a:ext cx="391500" cy="459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99" name="Google Shape;2199;p34"/>
          <p:cNvCxnSpPr>
            <a:stCxn id="2156" idx="6"/>
            <a:endCxn id="2158" idx="2"/>
          </p:cNvCxnSpPr>
          <p:nvPr/>
        </p:nvCxnSpPr>
        <p:spPr>
          <a:xfrm rot="10800000" flipH="1">
            <a:off x="7323209" y="1853969"/>
            <a:ext cx="391500" cy="76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0" name="Google Shape;2200;p34"/>
          <p:cNvCxnSpPr>
            <a:stCxn id="2156" idx="6"/>
            <a:endCxn id="2159" idx="2"/>
          </p:cNvCxnSpPr>
          <p:nvPr/>
        </p:nvCxnSpPr>
        <p:spPr>
          <a:xfrm>
            <a:off x="7323209" y="1930169"/>
            <a:ext cx="391500" cy="306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1" name="Google Shape;2201;p34"/>
          <p:cNvCxnSpPr>
            <a:stCxn id="2157" idx="6"/>
            <a:endCxn id="2154" idx="2"/>
          </p:cNvCxnSpPr>
          <p:nvPr/>
        </p:nvCxnSpPr>
        <p:spPr>
          <a:xfrm rot="10800000" flipH="1">
            <a:off x="7321834" y="1471241"/>
            <a:ext cx="392700" cy="980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2" name="Google Shape;2202;p34"/>
          <p:cNvCxnSpPr>
            <a:stCxn id="2157" idx="6"/>
            <a:endCxn id="2158" idx="2"/>
          </p:cNvCxnSpPr>
          <p:nvPr/>
        </p:nvCxnSpPr>
        <p:spPr>
          <a:xfrm rot="10800000" flipH="1">
            <a:off x="7321834" y="1854041"/>
            <a:ext cx="392700" cy="597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3" name="Google Shape;2203;p34"/>
          <p:cNvCxnSpPr>
            <a:stCxn id="2157" idx="6"/>
            <a:endCxn id="2159" idx="2"/>
          </p:cNvCxnSpPr>
          <p:nvPr/>
        </p:nvCxnSpPr>
        <p:spPr>
          <a:xfrm rot="10800000" flipH="1">
            <a:off x="7321834" y="2236841"/>
            <a:ext cx="392700" cy="215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04" name="Google Shape;2204;p34"/>
          <p:cNvSpPr txBox="1"/>
          <p:nvPr/>
        </p:nvSpPr>
        <p:spPr>
          <a:xfrm>
            <a:off x="7389363" y="319850"/>
            <a:ext cx="1044000" cy="750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 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Layer</a:t>
            </a:r>
            <a:b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Based on action operators_num)</a:t>
            </a:r>
            <a:endParaRPr sz="1300" b="1"/>
          </a:p>
        </p:txBody>
      </p:sp>
      <p:sp>
        <p:nvSpPr>
          <p:cNvPr id="2205" name="Google Shape;2205;p34"/>
          <p:cNvSpPr txBox="1"/>
          <p:nvPr/>
        </p:nvSpPr>
        <p:spPr>
          <a:xfrm>
            <a:off x="6770363" y="358800"/>
            <a:ext cx="708900" cy="609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Hidden Layer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(100 dim)</a:t>
            </a:r>
            <a:endParaRPr b="1"/>
          </a:p>
        </p:txBody>
      </p:sp>
      <p:sp>
        <p:nvSpPr>
          <p:cNvPr id="2206" name="Google Shape;2206;p34"/>
          <p:cNvSpPr txBox="1"/>
          <p:nvPr/>
        </p:nvSpPr>
        <p:spPr>
          <a:xfrm>
            <a:off x="5933163" y="366000"/>
            <a:ext cx="708900" cy="609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 Layer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(100 dim)</a:t>
            </a:r>
            <a:endParaRPr b="1"/>
          </a:p>
        </p:txBody>
      </p:sp>
      <p:sp>
        <p:nvSpPr>
          <p:cNvPr id="2207" name="Google Shape;2207;p34"/>
          <p:cNvSpPr txBox="1"/>
          <p:nvPr/>
        </p:nvSpPr>
        <p:spPr>
          <a:xfrm>
            <a:off x="5880188" y="1626775"/>
            <a:ext cx="253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</a:t>
            </a:r>
            <a:endParaRPr b="1"/>
          </a:p>
        </p:txBody>
      </p:sp>
      <p:sp>
        <p:nvSpPr>
          <p:cNvPr id="2208" name="Google Shape;2208;p34"/>
          <p:cNvSpPr txBox="1"/>
          <p:nvPr/>
        </p:nvSpPr>
        <p:spPr>
          <a:xfrm>
            <a:off x="8103788" y="1626775"/>
            <a:ext cx="253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</a:t>
            </a:r>
            <a:endParaRPr b="1"/>
          </a:p>
        </p:txBody>
      </p:sp>
      <p:sp>
        <p:nvSpPr>
          <p:cNvPr id="2209" name="Google Shape;2209;p34"/>
          <p:cNvSpPr/>
          <p:nvPr/>
        </p:nvSpPr>
        <p:spPr>
          <a:xfrm>
            <a:off x="3086213" y="881800"/>
            <a:ext cx="209400" cy="185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0" name="Google Shape;2210;p34"/>
          <p:cNvSpPr/>
          <p:nvPr/>
        </p:nvSpPr>
        <p:spPr>
          <a:xfrm rot="10800000">
            <a:off x="982813" y="591075"/>
            <a:ext cx="2001600" cy="1332300"/>
          </a:xfrm>
          <a:prstGeom prst="brace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1" name="Google Shape;2211;p34"/>
          <p:cNvSpPr txBox="1"/>
          <p:nvPr/>
        </p:nvSpPr>
        <p:spPr>
          <a:xfrm>
            <a:off x="2916413" y="1097525"/>
            <a:ext cx="5490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32 dim</a:t>
            </a:r>
            <a:endParaRPr sz="800" b="1"/>
          </a:p>
        </p:txBody>
      </p:sp>
      <p:sp>
        <p:nvSpPr>
          <p:cNvPr id="2212" name="Google Shape;2212;p34"/>
          <p:cNvSpPr/>
          <p:nvPr/>
        </p:nvSpPr>
        <p:spPr>
          <a:xfrm>
            <a:off x="3361925" y="876250"/>
            <a:ext cx="9303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Embedding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213" name="Google Shape;2213;p34"/>
          <p:cNvSpPr/>
          <p:nvPr/>
        </p:nvSpPr>
        <p:spPr>
          <a:xfrm rot="10800000">
            <a:off x="5696963" y="1904475"/>
            <a:ext cx="209400" cy="185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4" name="Google Shape;2214;p34"/>
          <p:cNvSpPr/>
          <p:nvPr/>
        </p:nvSpPr>
        <p:spPr>
          <a:xfrm>
            <a:off x="4669725" y="1894875"/>
            <a:ext cx="9771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Decoding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215" name="Google Shape;2215;p34"/>
          <p:cNvSpPr/>
          <p:nvPr/>
        </p:nvSpPr>
        <p:spPr>
          <a:xfrm>
            <a:off x="2298675" y="3682575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216" name="Google Shape;2216;p34"/>
          <p:cNvCxnSpPr>
            <a:stCxn id="2217" idx="3"/>
            <a:endCxn id="2218" idx="1"/>
          </p:cNvCxnSpPr>
          <p:nvPr/>
        </p:nvCxnSpPr>
        <p:spPr>
          <a:xfrm>
            <a:off x="2753775" y="2890500"/>
            <a:ext cx="469200" cy="1510800"/>
          </a:xfrm>
          <a:prstGeom prst="curvedConnector3">
            <a:avLst>
              <a:gd name="adj1" fmla="val 49984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19" name="Google Shape;2219;p34"/>
          <p:cNvSpPr/>
          <p:nvPr/>
        </p:nvSpPr>
        <p:spPr>
          <a:xfrm>
            <a:off x="2245425" y="4310800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20" name="Google Shape;2220;p34"/>
          <p:cNvCxnSpPr>
            <a:stCxn id="2215" idx="0"/>
            <a:endCxn id="2221" idx="2"/>
          </p:cNvCxnSpPr>
          <p:nvPr/>
        </p:nvCxnSpPr>
        <p:spPr>
          <a:xfrm rot="10800000">
            <a:off x="2526225" y="3425175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17" name="Google Shape;2217;p34"/>
          <p:cNvSpPr/>
          <p:nvPr/>
        </p:nvSpPr>
        <p:spPr>
          <a:xfrm>
            <a:off x="2298675" y="2804250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221" name="Google Shape;2221;p34"/>
          <p:cNvSpPr/>
          <p:nvPr/>
        </p:nvSpPr>
        <p:spPr>
          <a:xfrm>
            <a:off x="2238975" y="3220950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attention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sp>
        <p:nvSpPr>
          <p:cNvPr id="2222" name="Google Shape;2222;p34"/>
          <p:cNvSpPr/>
          <p:nvPr/>
        </p:nvSpPr>
        <p:spPr>
          <a:xfrm>
            <a:off x="2305125" y="4706875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X0</a:t>
            </a:r>
            <a:endParaRPr sz="900"/>
          </a:p>
        </p:txBody>
      </p:sp>
      <p:sp>
        <p:nvSpPr>
          <p:cNvPr id="2223" name="Google Shape;2223;p34"/>
          <p:cNvSpPr txBox="1"/>
          <p:nvPr/>
        </p:nvSpPr>
        <p:spPr>
          <a:xfrm>
            <a:off x="1761550" y="3682575"/>
            <a:ext cx="394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2224" name="Google Shape;2224;p34"/>
          <p:cNvCxnSpPr>
            <a:stCxn id="2219" idx="0"/>
          </p:cNvCxnSpPr>
          <p:nvPr/>
        </p:nvCxnSpPr>
        <p:spPr>
          <a:xfrm rot="10800000">
            <a:off x="2532675" y="4098700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5" name="Google Shape;2225;p34"/>
          <p:cNvCxnSpPr>
            <a:stCxn id="2222" idx="0"/>
            <a:endCxn id="2219" idx="2"/>
          </p:cNvCxnSpPr>
          <p:nvPr/>
        </p:nvCxnSpPr>
        <p:spPr>
          <a:xfrm rot="10800000">
            <a:off x="2532675" y="4507075"/>
            <a:ext cx="0" cy="19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26" name="Google Shape;2226;p34"/>
          <p:cNvSpPr/>
          <p:nvPr/>
        </p:nvSpPr>
        <p:spPr>
          <a:xfrm>
            <a:off x="1651475" y="3762225"/>
            <a:ext cx="455100" cy="2586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h0</a:t>
            </a:r>
            <a:endParaRPr sz="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c0</a:t>
            </a:r>
            <a:endParaRPr sz="900"/>
          </a:p>
        </p:txBody>
      </p:sp>
      <p:cxnSp>
        <p:nvCxnSpPr>
          <p:cNvPr id="2227" name="Google Shape;2227;p34"/>
          <p:cNvCxnSpPr>
            <a:stCxn id="2226" idx="3"/>
            <a:endCxn id="2215" idx="1"/>
          </p:cNvCxnSpPr>
          <p:nvPr/>
        </p:nvCxnSpPr>
        <p:spPr>
          <a:xfrm rot="10800000" flipH="1">
            <a:off x="2106575" y="3890625"/>
            <a:ext cx="192000" cy="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8" name="Google Shape;2228;p34"/>
          <p:cNvCxnSpPr>
            <a:stCxn id="2221" idx="0"/>
            <a:endCxn id="2217" idx="2"/>
          </p:cNvCxnSpPr>
          <p:nvPr/>
        </p:nvCxnSpPr>
        <p:spPr>
          <a:xfrm rot="10800000">
            <a:off x="2526225" y="2976750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9" name="Google Shape;2229;p34"/>
          <p:cNvCxnSpPr/>
          <p:nvPr/>
        </p:nvCxnSpPr>
        <p:spPr>
          <a:xfrm rot="10800000" flipH="1">
            <a:off x="2760225" y="3893875"/>
            <a:ext cx="509400" cy="4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0" name="Google Shape;2230;p34"/>
          <p:cNvSpPr/>
          <p:nvPr/>
        </p:nvSpPr>
        <p:spPr>
          <a:xfrm>
            <a:off x="3275975" y="3688300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231" name="Google Shape;2231;p34"/>
          <p:cNvCxnSpPr>
            <a:stCxn id="2232" idx="3"/>
            <a:endCxn id="2233" idx="1"/>
          </p:cNvCxnSpPr>
          <p:nvPr/>
        </p:nvCxnSpPr>
        <p:spPr>
          <a:xfrm>
            <a:off x="3731175" y="2882925"/>
            <a:ext cx="447600" cy="1526100"/>
          </a:xfrm>
          <a:prstGeom prst="curved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18" name="Google Shape;2218;p34"/>
          <p:cNvSpPr/>
          <p:nvPr/>
        </p:nvSpPr>
        <p:spPr>
          <a:xfrm>
            <a:off x="3222825" y="4303225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34" name="Google Shape;2234;p34"/>
          <p:cNvCxnSpPr>
            <a:stCxn id="2230" idx="0"/>
            <a:endCxn id="2235" idx="2"/>
          </p:cNvCxnSpPr>
          <p:nvPr/>
        </p:nvCxnSpPr>
        <p:spPr>
          <a:xfrm rot="10800000">
            <a:off x="3503525" y="3417700"/>
            <a:ext cx="0" cy="270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2" name="Google Shape;2232;p34"/>
          <p:cNvSpPr/>
          <p:nvPr/>
        </p:nvSpPr>
        <p:spPr>
          <a:xfrm>
            <a:off x="3276075" y="2796675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235" name="Google Shape;2235;p34"/>
          <p:cNvSpPr/>
          <p:nvPr/>
        </p:nvSpPr>
        <p:spPr>
          <a:xfrm>
            <a:off x="3216375" y="3213375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aggregate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36" name="Google Shape;2236;p34"/>
          <p:cNvCxnSpPr>
            <a:stCxn id="2218" idx="0"/>
          </p:cNvCxnSpPr>
          <p:nvPr/>
        </p:nvCxnSpPr>
        <p:spPr>
          <a:xfrm rot="10800000">
            <a:off x="3510075" y="4091125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7" name="Google Shape;2237;p34"/>
          <p:cNvCxnSpPr>
            <a:stCxn id="2235" idx="0"/>
            <a:endCxn id="2232" idx="2"/>
          </p:cNvCxnSpPr>
          <p:nvPr/>
        </p:nvCxnSpPr>
        <p:spPr>
          <a:xfrm rot="10800000">
            <a:off x="3503625" y="2969175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8" name="Google Shape;2238;p34"/>
          <p:cNvCxnSpPr>
            <a:stCxn id="2230" idx="3"/>
            <a:endCxn id="2239" idx="1"/>
          </p:cNvCxnSpPr>
          <p:nvPr/>
        </p:nvCxnSpPr>
        <p:spPr>
          <a:xfrm rot="10800000" flipH="1">
            <a:off x="3731075" y="3890650"/>
            <a:ext cx="5010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39" name="Google Shape;2239;p34"/>
          <p:cNvSpPr/>
          <p:nvPr/>
        </p:nvSpPr>
        <p:spPr>
          <a:xfrm>
            <a:off x="4232075" y="3682638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240" name="Google Shape;2240;p34"/>
          <p:cNvCxnSpPr>
            <a:stCxn id="2241" idx="3"/>
            <a:endCxn id="2242" idx="1"/>
          </p:cNvCxnSpPr>
          <p:nvPr/>
        </p:nvCxnSpPr>
        <p:spPr>
          <a:xfrm>
            <a:off x="4687175" y="2890563"/>
            <a:ext cx="483000" cy="1518300"/>
          </a:xfrm>
          <a:prstGeom prst="curvedConnector3">
            <a:avLst>
              <a:gd name="adj1" fmla="val 49991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33" name="Google Shape;2233;p34"/>
          <p:cNvSpPr/>
          <p:nvPr/>
        </p:nvSpPr>
        <p:spPr>
          <a:xfrm>
            <a:off x="4178825" y="4310863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43" name="Google Shape;2243;p34"/>
          <p:cNvCxnSpPr>
            <a:stCxn id="2239" idx="0"/>
            <a:endCxn id="2244" idx="2"/>
          </p:cNvCxnSpPr>
          <p:nvPr/>
        </p:nvCxnSpPr>
        <p:spPr>
          <a:xfrm rot="10800000">
            <a:off x="4459625" y="3425238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41" name="Google Shape;2241;p34"/>
          <p:cNvSpPr/>
          <p:nvPr/>
        </p:nvSpPr>
        <p:spPr>
          <a:xfrm>
            <a:off x="4232075" y="2804313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244" name="Google Shape;2244;p34"/>
          <p:cNvSpPr/>
          <p:nvPr/>
        </p:nvSpPr>
        <p:spPr>
          <a:xfrm>
            <a:off x="4172375" y="3221013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activate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45" name="Google Shape;2245;p34"/>
          <p:cNvCxnSpPr>
            <a:stCxn id="2233" idx="0"/>
          </p:cNvCxnSpPr>
          <p:nvPr/>
        </p:nvCxnSpPr>
        <p:spPr>
          <a:xfrm rot="10800000">
            <a:off x="4466075" y="4098763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6" name="Google Shape;2246;p34"/>
          <p:cNvCxnSpPr>
            <a:stCxn id="2244" idx="0"/>
            <a:endCxn id="2241" idx="2"/>
          </p:cNvCxnSpPr>
          <p:nvPr/>
        </p:nvCxnSpPr>
        <p:spPr>
          <a:xfrm rot="10800000">
            <a:off x="4459625" y="2976813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47" name="Google Shape;2247;p34"/>
          <p:cNvCxnSpPr>
            <a:stCxn id="2239" idx="3"/>
            <a:endCxn id="2248" idx="1"/>
          </p:cNvCxnSpPr>
          <p:nvPr/>
        </p:nvCxnSpPr>
        <p:spPr>
          <a:xfrm>
            <a:off x="4687175" y="3890688"/>
            <a:ext cx="5361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48" name="Google Shape;2248;p34"/>
          <p:cNvSpPr/>
          <p:nvPr/>
        </p:nvSpPr>
        <p:spPr>
          <a:xfrm>
            <a:off x="5223338" y="3682638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249" name="Google Shape;2249;p34"/>
          <p:cNvCxnSpPr>
            <a:stCxn id="2250" idx="3"/>
            <a:endCxn id="2251" idx="1"/>
          </p:cNvCxnSpPr>
          <p:nvPr/>
        </p:nvCxnSpPr>
        <p:spPr>
          <a:xfrm>
            <a:off x="5678438" y="2882925"/>
            <a:ext cx="471900" cy="1526100"/>
          </a:xfrm>
          <a:prstGeom prst="curved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242" name="Google Shape;2242;p34"/>
          <p:cNvSpPr/>
          <p:nvPr/>
        </p:nvSpPr>
        <p:spPr>
          <a:xfrm>
            <a:off x="5170088" y="4310863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52" name="Google Shape;2252;p34"/>
          <p:cNvCxnSpPr>
            <a:stCxn id="2248" idx="0"/>
            <a:endCxn id="2253" idx="2"/>
          </p:cNvCxnSpPr>
          <p:nvPr/>
        </p:nvCxnSpPr>
        <p:spPr>
          <a:xfrm rot="10800000">
            <a:off x="5450888" y="3425238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0" name="Google Shape;2250;p34"/>
          <p:cNvSpPr/>
          <p:nvPr/>
        </p:nvSpPr>
        <p:spPr>
          <a:xfrm>
            <a:off x="5223338" y="2796675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253" name="Google Shape;2253;p34"/>
          <p:cNvSpPr/>
          <p:nvPr/>
        </p:nvSpPr>
        <p:spPr>
          <a:xfrm>
            <a:off x="5163638" y="3221013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heads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54" name="Google Shape;2254;p34"/>
          <p:cNvCxnSpPr>
            <a:stCxn id="2242" idx="0"/>
          </p:cNvCxnSpPr>
          <p:nvPr/>
        </p:nvCxnSpPr>
        <p:spPr>
          <a:xfrm rot="10800000">
            <a:off x="5457338" y="4098763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5" name="Google Shape;2255;p34"/>
          <p:cNvCxnSpPr>
            <a:stCxn id="2253" idx="0"/>
            <a:endCxn id="2250" idx="2"/>
          </p:cNvCxnSpPr>
          <p:nvPr/>
        </p:nvCxnSpPr>
        <p:spPr>
          <a:xfrm rot="10800000">
            <a:off x="5450888" y="2969313"/>
            <a:ext cx="0" cy="251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56" name="Google Shape;2256;p34"/>
          <p:cNvCxnSpPr/>
          <p:nvPr/>
        </p:nvCxnSpPr>
        <p:spPr>
          <a:xfrm rot="10800000" flipH="1">
            <a:off x="5684888" y="3893938"/>
            <a:ext cx="509400" cy="4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57" name="Google Shape;2257;p34"/>
          <p:cNvSpPr/>
          <p:nvPr/>
        </p:nvSpPr>
        <p:spPr>
          <a:xfrm>
            <a:off x="6199225" y="3705763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sp>
        <p:nvSpPr>
          <p:cNvPr id="2251" name="Google Shape;2251;p34"/>
          <p:cNvSpPr/>
          <p:nvPr/>
        </p:nvSpPr>
        <p:spPr>
          <a:xfrm>
            <a:off x="6150450" y="4310863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258" name="Google Shape;2258;p34"/>
          <p:cNvCxnSpPr>
            <a:stCxn id="2257" idx="0"/>
            <a:endCxn id="2259" idx="2"/>
          </p:cNvCxnSpPr>
          <p:nvPr/>
        </p:nvCxnSpPr>
        <p:spPr>
          <a:xfrm rot="10800000">
            <a:off x="6426775" y="3425263"/>
            <a:ext cx="0" cy="280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60" name="Google Shape;2260;p34"/>
          <p:cNvSpPr/>
          <p:nvPr/>
        </p:nvSpPr>
        <p:spPr>
          <a:xfrm>
            <a:off x="6199225" y="2795663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259" name="Google Shape;2259;p34"/>
          <p:cNvSpPr/>
          <p:nvPr/>
        </p:nvSpPr>
        <p:spPr>
          <a:xfrm>
            <a:off x="6093625" y="3221013"/>
            <a:ext cx="6663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hidden_dim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261" name="Google Shape;2261;p34"/>
          <p:cNvCxnSpPr>
            <a:stCxn id="2251" idx="0"/>
          </p:cNvCxnSpPr>
          <p:nvPr/>
        </p:nvCxnSpPr>
        <p:spPr>
          <a:xfrm rot="10800000">
            <a:off x="6437700" y="4098763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2" name="Google Shape;2262;p34"/>
          <p:cNvCxnSpPr>
            <a:stCxn id="2259" idx="0"/>
            <a:endCxn id="2260" idx="2"/>
          </p:cNvCxnSpPr>
          <p:nvPr/>
        </p:nvCxnSpPr>
        <p:spPr>
          <a:xfrm rot="10800000">
            <a:off x="6426775" y="2968113"/>
            <a:ext cx="0" cy="252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63" name="Google Shape;2263;p34"/>
          <p:cNvCxnSpPr/>
          <p:nvPr/>
        </p:nvCxnSpPr>
        <p:spPr>
          <a:xfrm rot="10800000" flipH="1">
            <a:off x="6660775" y="3917063"/>
            <a:ext cx="509400" cy="4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64" name="Google Shape;2264;p34"/>
          <p:cNvSpPr txBox="1"/>
          <p:nvPr/>
        </p:nvSpPr>
        <p:spPr>
          <a:xfrm>
            <a:off x="2800400" y="3679925"/>
            <a:ext cx="391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h1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c1</a:t>
            </a:r>
            <a:endParaRPr sz="800"/>
          </a:p>
        </p:txBody>
      </p:sp>
      <p:sp>
        <p:nvSpPr>
          <p:cNvPr id="2265" name="Google Shape;2265;p34"/>
          <p:cNvSpPr txBox="1"/>
          <p:nvPr/>
        </p:nvSpPr>
        <p:spPr>
          <a:xfrm>
            <a:off x="3748675" y="3672350"/>
            <a:ext cx="41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h2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c2</a:t>
            </a:r>
            <a:endParaRPr sz="800"/>
          </a:p>
        </p:txBody>
      </p:sp>
      <p:sp>
        <p:nvSpPr>
          <p:cNvPr id="2266" name="Google Shape;2266;p34"/>
          <p:cNvSpPr txBox="1"/>
          <p:nvPr/>
        </p:nvSpPr>
        <p:spPr>
          <a:xfrm>
            <a:off x="4728938" y="3679988"/>
            <a:ext cx="3396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h3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c3</a:t>
            </a:r>
            <a:endParaRPr sz="800"/>
          </a:p>
        </p:txBody>
      </p:sp>
      <p:sp>
        <p:nvSpPr>
          <p:cNvPr id="2267" name="Google Shape;2267;p34"/>
          <p:cNvSpPr txBox="1"/>
          <p:nvPr/>
        </p:nvSpPr>
        <p:spPr>
          <a:xfrm>
            <a:off x="5703338" y="3680000"/>
            <a:ext cx="379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h4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c4</a:t>
            </a:r>
            <a:endParaRPr sz="800"/>
          </a:p>
        </p:txBody>
      </p:sp>
      <p:sp>
        <p:nvSpPr>
          <p:cNvPr id="2268" name="Google Shape;2268;p34"/>
          <p:cNvSpPr txBox="1"/>
          <p:nvPr/>
        </p:nvSpPr>
        <p:spPr>
          <a:xfrm>
            <a:off x="6662750" y="3703125"/>
            <a:ext cx="379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h5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c5</a:t>
            </a:r>
            <a:endParaRPr sz="800"/>
          </a:p>
        </p:txBody>
      </p:sp>
      <p:sp>
        <p:nvSpPr>
          <p:cNvPr id="2269" name="Google Shape;2269;p34"/>
          <p:cNvSpPr txBox="1"/>
          <p:nvPr/>
        </p:nvSpPr>
        <p:spPr>
          <a:xfrm>
            <a:off x="2287750" y="3419513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h1</a:t>
            </a:r>
            <a:endParaRPr sz="800"/>
          </a:p>
        </p:txBody>
      </p:sp>
      <p:sp>
        <p:nvSpPr>
          <p:cNvPr id="2270" name="Google Shape;2270;p34"/>
          <p:cNvSpPr txBox="1"/>
          <p:nvPr/>
        </p:nvSpPr>
        <p:spPr>
          <a:xfrm>
            <a:off x="3222975" y="3428125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h2</a:t>
            </a:r>
            <a:endParaRPr sz="800"/>
          </a:p>
        </p:txBody>
      </p:sp>
      <p:sp>
        <p:nvSpPr>
          <p:cNvPr id="2271" name="Google Shape;2271;p34"/>
          <p:cNvSpPr txBox="1"/>
          <p:nvPr/>
        </p:nvSpPr>
        <p:spPr>
          <a:xfrm>
            <a:off x="4153338" y="3435775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h3</a:t>
            </a:r>
            <a:endParaRPr sz="800"/>
          </a:p>
        </p:txBody>
      </p:sp>
      <p:sp>
        <p:nvSpPr>
          <p:cNvPr id="2272" name="Google Shape;2272;p34"/>
          <p:cNvSpPr txBox="1"/>
          <p:nvPr/>
        </p:nvSpPr>
        <p:spPr>
          <a:xfrm>
            <a:off x="5041025" y="3446313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h4</a:t>
            </a:r>
            <a:endParaRPr sz="800"/>
          </a:p>
        </p:txBody>
      </p:sp>
      <p:sp>
        <p:nvSpPr>
          <p:cNvPr id="2273" name="Google Shape;2273;p34"/>
          <p:cNvSpPr txBox="1"/>
          <p:nvPr/>
        </p:nvSpPr>
        <p:spPr>
          <a:xfrm>
            <a:off x="6113700" y="3469438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h5</a:t>
            </a:r>
            <a:endParaRPr sz="800"/>
          </a:p>
        </p:txBody>
      </p:sp>
      <p:sp>
        <p:nvSpPr>
          <p:cNvPr id="2274" name="Google Shape;2274;p34"/>
          <p:cNvSpPr txBox="1"/>
          <p:nvPr/>
        </p:nvSpPr>
        <p:spPr>
          <a:xfrm>
            <a:off x="2362875" y="2474078"/>
            <a:ext cx="3396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gat</a:t>
            </a:r>
            <a:endParaRPr sz="800" b="1"/>
          </a:p>
        </p:txBody>
      </p:sp>
      <p:sp>
        <p:nvSpPr>
          <p:cNvPr id="2275" name="Google Shape;2275;p34"/>
          <p:cNvSpPr txBox="1"/>
          <p:nvPr/>
        </p:nvSpPr>
        <p:spPr>
          <a:xfrm>
            <a:off x="3303675" y="2476650"/>
            <a:ext cx="412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sum</a:t>
            </a:r>
            <a:endParaRPr sz="800" b="1"/>
          </a:p>
        </p:txBody>
      </p:sp>
      <p:sp>
        <p:nvSpPr>
          <p:cNvPr id="2276" name="Google Shape;2276;p34"/>
          <p:cNvSpPr txBox="1"/>
          <p:nvPr/>
        </p:nvSpPr>
        <p:spPr>
          <a:xfrm>
            <a:off x="4253238" y="2484288"/>
            <a:ext cx="412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relu</a:t>
            </a:r>
            <a:endParaRPr sz="800" b="1"/>
          </a:p>
        </p:txBody>
      </p:sp>
      <p:sp>
        <p:nvSpPr>
          <p:cNvPr id="2277" name="Google Shape;2277;p34"/>
          <p:cNvSpPr txBox="1"/>
          <p:nvPr/>
        </p:nvSpPr>
        <p:spPr>
          <a:xfrm>
            <a:off x="5405613" y="2449850"/>
            <a:ext cx="2481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2</a:t>
            </a:r>
            <a:endParaRPr sz="800" b="1"/>
          </a:p>
        </p:txBody>
      </p:sp>
      <p:sp>
        <p:nvSpPr>
          <p:cNvPr id="2278" name="Google Shape;2278;p34"/>
          <p:cNvSpPr txBox="1"/>
          <p:nvPr/>
        </p:nvSpPr>
        <p:spPr>
          <a:xfrm>
            <a:off x="6395400" y="2449850"/>
            <a:ext cx="2265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6</a:t>
            </a:r>
            <a:endParaRPr sz="800" b="1"/>
          </a:p>
        </p:txBody>
      </p:sp>
      <p:sp>
        <p:nvSpPr>
          <p:cNvPr id="2279" name="Google Shape;2279;p34"/>
          <p:cNvSpPr txBox="1"/>
          <p:nvPr/>
        </p:nvSpPr>
        <p:spPr>
          <a:xfrm>
            <a:off x="4109450" y="2231625"/>
            <a:ext cx="619500" cy="3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/>
              <a:t>LSTM</a:t>
            </a:r>
            <a:endParaRPr sz="1100" b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" name="Google Shape;2284;p35"/>
          <p:cNvSpPr txBox="1"/>
          <p:nvPr/>
        </p:nvSpPr>
        <p:spPr>
          <a:xfrm>
            <a:off x="-4702000" y="6894400"/>
            <a:ext cx="1031400" cy="780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85" name="Google Shape;2285;p35"/>
          <p:cNvSpPr/>
          <p:nvPr/>
        </p:nvSpPr>
        <p:spPr>
          <a:xfrm>
            <a:off x="483759" y="1121285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35"/>
          <p:cNvSpPr/>
          <p:nvPr/>
        </p:nvSpPr>
        <p:spPr>
          <a:xfrm>
            <a:off x="483759" y="1242721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7" name="Google Shape;2287;p35"/>
          <p:cNvSpPr/>
          <p:nvPr/>
        </p:nvSpPr>
        <p:spPr>
          <a:xfrm>
            <a:off x="483759" y="1364156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88" name="Google Shape;2288;p35"/>
          <p:cNvCxnSpPr>
            <a:stCxn id="2289" idx="6"/>
            <a:endCxn id="2290" idx="2"/>
          </p:cNvCxnSpPr>
          <p:nvPr/>
        </p:nvCxnSpPr>
        <p:spPr>
          <a:xfrm>
            <a:off x="1615034" y="907345"/>
            <a:ext cx="391500" cy="243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289" name="Google Shape;2289;p35"/>
          <p:cNvSpPr/>
          <p:nvPr/>
        </p:nvSpPr>
        <p:spPr>
          <a:xfrm>
            <a:off x="1305734" y="768445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aseline="-25000"/>
          </a:p>
        </p:txBody>
      </p:sp>
      <p:sp>
        <p:nvSpPr>
          <p:cNvPr id="2291" name="Google Shape;2291;p35"/>
          <p:cNvSpPr/>
          <p:nvPr/>
        </p:nvSpPr>
        <p:spPr>
          <a:xfrm>
            <a:off x="1305734" y="1136775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292" name="Google Shape;2292;p35"/>
          <p:cNvSpPr/>
          <p:nvPr/>
        </p:nvSpPr>
        <p:spPr>
          <a:xfrm>
            <a:off x="1305734" y="147141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293" name="Google Shape;2293;p35"/>
          <p:cNvSpPr/>
          <p:nvPr/>
        </p:nvSpPr>
        <p:spPr>
          <a:xfrm>
            <a:off x="1305734" y="2032341"/>
            <a:ext cx="306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>
              <a:solidFill>
                <a:srgbClr val="000000"/>
              </a:solidFill>
            </a:endParaRPr>
          </a:p>
        </p:txBody>
      </p:sp>
      <p:sp>
        <p:nvSpPr>
          <p:cNvPr id="2290" name="Google Shape;2290;p35"/>
          <p:cNvSpPr/>
          <p:nvPr/>
        </p:nvSpPr>
        <p:spPr>
          <a:xfrm>
            <a:off x="2006503" y="1012429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baseline="-25000"/>
          </a:p>
        </p:txBody>
      </p:sp>
      <p:sp>
        <p:nvSpPr>
          <p:cNvPr id="2294" name="Google Shape;2294;p35"/>
          <p:cNvSpPr/>
          <p:nvPr/>
        </p:nvSpPr>
        <p:spPr>
          <a:xfrm>
            <a:off x="2006503" y="1395212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sp>
        <p:nvSpPr>
          <p:cNvPr id="2295" name="Google Shape;2295;p35"/>
          <p:cNvSpPr/>
          <p:nvPr/>
        </p:nvSpPr>
        <p:spPr>
          <a:xfrm>
            <a:off x="2006503" y="1744004"/>
            <a:ext cx="309300" cy="2778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600">
              <a:solidFill>
                <a:srgbClr val="000000"/>
              </a:solidFill>
            </a:endParaRPr>
          </a:p>
        </p:txBody>
      </p:sp>
      <p:cxnSp>
        <p:nvCxnSpPr>
          <p:cNvPr id="2296" name="Google Shape;2296;p35"/>
          <p:cNvCxnSpPr/>
          <p:nvPr/>
        </p:nvCxnSpPr>
        <p:spPr>
          <a:xfrm flipH="1">
            <a:off x="1458998" y="1806047"/>
            <a:ext cx="3000" cy="204300"/>
          </a:xfrm>
          <a:prstGeom prst="straightConnector1">
            <a:avLst/>
          </a:prstGeom>
          <a:noFill/>
          <a:ln w="28575" cap="flat" cmpd="sng">
            <a:solidFill>
              <a:srgbClr val="595959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97" name="Google Shape;2297;p35"/>
          <p:cNvSpPr/>
          <p:nvPr/>
        </p:nvSpPr>
        <p:spPr>
          <a:xfrm>
            <a:off x="483759" y="1485598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8" name="Google Shape;2298;p35"/>
          <p:cNvSpPr/>
          <p:nvPr/>
        </p:nvSpPr>
        <p:spPr>
          <a:xfrm>
            <a:off x="483759" y="1607034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35"/>
          <p:cNvSpPr/>
          <p:nvPr/>
        </p:nvSpPr>
        <p:spPr>
          <a:xfrm>
            <a:off x="483759" y="1728469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35"/>
          <p:cNvSpPr/>
          <p:nvPr/>
        </p:nvSpPr>
        <p:spPr>
          <a:xfrm>
            <a:off x="483759" y="1820129"/>
            <a:ext cx="41400" cy="312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rgbClr val="59595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01" name="Google Shape;2301;p35"/>
          <p:cNvCxnSpPr>
            <a:endCxn id="2289" idx="2"/>
          </p:cNvCxnSpPr>
          <p:nvPr/>
        </p:nvCxnSpPr>
        <p:spPr>
          <a:xfrm rot="10800000" flipH="1">
            <a:off x="528434" y="907345"/>
            <a:ext cx="777300" cy="231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2" name="Google Shape;2302;p35"/>
          <p:cNvCxnSpPr>
            <a:stCxn id="2285" idx="5"/>
            <a:endCxn id="2291" idx="2"/>
          </p:cNvCxnSpPr>
          <p:nvPr/>
        </p:nvCxnSpPr>
        <p:spPr>
          <a:xfrm>
            <a:off x="519096" y="1147916"/>
            <a:ext cx="786600" cy="127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3" name="Google Shape;2303;p35"/>
          <p:cNvCxnSpPr>
            <a:stCxn id="2285" idx="5"/>
            <a:endCxn id="2292" idx="2"/>
          </p:cNvCxnSpPr>
          <p:nvPr/>
        </p:nvCxnSpPr>
        <p:spPr>
          <a:xfrm>
            <a:off x="519096" y="1147916"/>
            <a:ext cx="786600" cy="462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4" name="Google Shape;2304;p35"/>
          <p:cNvCxnSpPr>
            <a:stCxn id="2285" idx="5"/>
            <a:endCxn id="2293" idx="2"/>
          </p:cNvCxnSpPr>
          <p:nvPr/>
        </p:nvCxnSpPr>
        <p:spPr>
          <a:xfrm>
            <a:off x="519096" y="1147916"/>
            <a:ext cx="786600" cy="1023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5" name="Google Shape;2305;p35"/>
          <p:cNvCxnSpPr>
            <a:stCxn id="2286" idx="5"/>
            <a:endCxn id="2289" idx="2"/>
          </p:cNvCxnSpPr>
          <p:nvPr/>
        </p:nvCxnSpPr>
        <p:spPr>
          <a:xfrm rot="10800000" flipH="1">
            <a:off x="519096" y="907251"/>
            <a:ext cx="786600" cy="36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6" name="Google Shape;2306;p35"/>
          <p:cNvCxnSpPr>
            <a:stCxn id="2286" idx="5"/>
            <a:endCxn id="2292" idx="2"/>
          </p:cNvCxnSpPr>
          <p:nvPr/>
        </p:nvCxnSpPr>
        <p:spPr>
          <a:xfrm>
            <a:off x="519096" y="1269351"/>
            <a:ext cx="786600" cy="341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7" name="Google Shape;2307;p35"/>
          <p:cNvCxnSpPr>
            <a:stCxn id="2286" idx="6"/>
            <a:endCxn id="2291" idx="2"/>
          </p:cNvCxnSpPr>
          <p:nvPr/>
        </p:nvCxnSpPr>
        <p:spPr>
          <a:xfrm>
            <a:off x="525159" y="1258321"/>
            <a:ext cx="780600" cy="1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8" name="Google Shape;2308;p35"/>
          <p:cNvCxnSpPr>
            <a:stCxn id="2286" idx="6"/>
            <a:endCxn id="2293" idx="2"/>
          </p:cNvCxnSpPr>
          <p:nvPr/>
        </p:nvCxnSpPr>
        <p:spPr>
          <a:xfrm>
            <a:off x="525159" y="1258321"/>
            <a:ext cx="780600" cy="912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09" name="Google Shape;2309;p35"/>
          <p:cNvCxnSpPr>
            <a:stCxn id="2287" idx="4"/>
            <a:endCxn id="2289" idx="2"/>
          </p:cNvCxnSpPr>
          <p:nvPr/>
        </p:nvCxnSpPr>
        <p:spPr>
          <a:xfrm rot="10800000" flipH="1">
            <a:off x="504459" y="907256"/>
            <a:ext cx="801300" cy="488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0" name="Google Shape;2310;p35"/>
          <p:cNvCxnSpPr>
            <a:stCxn id="2287" idx="6"/>
            <a:endCxn id="2291" idx="2"/>
          </p:cNvCxnSpPr>
          <p:nvPr/>
        </p:nvCxnSpPr>
        <p:spPr>
          <a:xfrm rot="10800000" flipH="1">
            <a:off x="525159" y="1275656"/>
            <a:ext cx="780600" cy="104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1" name="Google Shape;2311;p35"/>
          <p:cNvCxnSpPr>
            <a:stCxn id="2287" idx="6"/>
            <a:endCxn id="2292" idx="2"/>
          </p:cNvCxnSpPr>
          <p:nvPr/>
        </p:nvCxnSpPr>
        <p:spPr>
          <a:xfrm>
            <a:off x="525159" y="1379756"/>
            <a:ext cx="780600" cy="230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2" name="Google Shape;2312;p35"/>
          <p:cNvCxnSpPr>
            <a:stCxn id="2287" idx="5"/>
            <a:endCxn id="2293" idx="2"/>
          </p:cNvCxnSpPr>
          <p:nvPr/>
        </p:nvCxnSpPr>
        <p:spPr>
          <a:xfrm>
            <a:off x="519096" y="1390787"/>
            <a:ext cx="786600" cy="780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3" name="Google Shape;2313;p35"/>
          <p:cNvCxnSpPr>
            <a:stCxn id="2297" idx="4"/>
            <a:endCxn id="2289" idx="2"/>
          </p:cNvCxnSpPr>
          <p:nvPr/>
        </p:nvCxnSpPr>
        <p:spPr>
          <a:xfrm rot="10800000" flipH="1">
            <a:off x="504459" y="907198"/>
            <a:ext cx="801300" cy="609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4" name="Google Shape;2314;p35"/>
          <p:cNvCxnSpPr>
            <a:stCxn id="2297" idx="5"/>
            <a:endCxn id="2291" idx="2"/>
          </p:cNvCxnSpPr>
          <p:nvPr/>
        </p:nvCxnSpPr>
        <p:spPr>
          <a:xfrm rot="10800000" flipH="1">
            <a:off x="519096" y="1275529"/>
            <a:ext cx="786600" cy="23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5" name="Google Shape;2315;p35"/>
          <p:cNvCxnSpPr>
            <a:stCxn id="2297" idx="6"/>
            <a:endCxn id="2292" idx="2"/>
          </p:cNvCxnSpPr>
          <p:nvPr/>
        </p:nvCxnSpPr>
        <p:spPr>
          <a:xfrm>
            <a:off x="525159" y="1501198"/>
            <a:ext cx="780600" cy="109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6" name="Google Shape;2316;p35"/>
          <p:cNvCxnSpPr>
            <a:stCxn id="2297" idx="5"/>
            <a:endCxn id="2293" idx="2"/>
          </p:cNvCxnSpPr>
          <p:nvPr/>
        </p:nvCxnSpPr>
        <p:spPr>
          <a:xfrm>
            <a:off x="519096" y="1512229"/>
            <a:ext cx="786600" cy="659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7" name="Google Shape;2317;p35"/>
          <p:cNvCxnSpPr>
            <a:stCxn id="2298" idx="5"/>
            <a:endCxn id="2289" idx="2"/>
          </p:cNvCxnSpPr>
          <p:nvPr/>
        </p:nvCxnSpPr>
        <p:spPr>
          <a:xfrm rot="10800000" flipH="1">
            <a:off x="519096" y="907364"/>
            <a:ext cx="786600" cy="726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8" name="Google Shape;2318;p35"/>
          <p:cNvCxnSpPr>
            <a:stCxn id="2298" idx="6"/>
            <a:endCxn id="2291" idx="2"/>
          </p:cNvCxnSpPr>
          <p:nvPr/>
        </p:nvCxnSpPr>
        <p:spPr>
          <a:xfrm rot="10800000" flipH="1">
            <a:off x="525159" y="1275534"/>
            <a:ext cx="780600" cy="347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19" name="Google Shape;2319;p35"/>
          <p:cNvCxnSpPr>
            <a:stCxn id="2298" idx="5"/>
            <a:endCxn id="2292" idx="2"/>
          </p:cNvCxnSpPr>
          <p:nvPr/>
        </p:nvCxnSpPr>
        <p:spPr>
          <a:xfrm rot="10800000" flipH="1">
            <a:off x="519096" y="1610264"/>
            <a:ext cx="786600" cy="23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0" name="Google Shape;2320;p35"/>
          <p:cNvCxnSpPr>
            <a:stCxn id="2298" idx="5"/>
            <a:endCxn id="2293" idx="2"/>
          </p:cNvCxnSpPr>
          <p:nvPr/>
        </p:nvCxnSpPr>
        <p:spPr>
          <a:xfrm>
            <a:off x="519096" y="1633664"/>
            <a:ext cx="786600" cy="537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1" name="Google Shape;2321;p35"/>
          <p:cNvCxnSpPr>
            <a:stCxn id="2299" idx="0"/>
            <a:endCxn id="2292" idx="2"/>
          </p:cNvCxnSpPr>
          <p:nvPr/>
        </p:nvCxnSpPr>
        <p:spPr>
          <a:xfrm rot="10800000" flipH="1">
            <a:off x="504459" y="1610269"/>
            <a:ext cx="801300" cy="118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2" name="Google Shape;2322;p35"/>
          <p:cNvCxnSpPr>
            <a:stCxn id="2299" idx="5"/>
            <a:endCxn id="2291" idx="2"/>
          </p:cNvCxnSpPr>
          <p:nvPr/>
        </p:nvCxnSpPr>
        <p:spPr>
          <a:xfrm rot="10800000" flipH="1">
            <a:off x="519096" y="1275700"/>
            <a:ext cx="786600" cy="479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3" name="Google Shape;2323;p35"/>
          <p:cNvCxnSpPr>
            <a:stCxn id="2299" idx="6"/>
            <a:endCxn id="2292" idx="2"/>
          </p:cNvCxnSpPr>
          <p:nvPr/>
        </p:nvCxnSpPr>
        <p:spPr>
          <a:xfrm rot="10800000" flipH="1">
            <a:off x="525159" y="1610269"/>
            <a:ext cx="780600" cy="133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4" name="Google Shape;2324;p35"/>
          <p:cNvCxnSpPr>
            <a:stCxn id="2299" idx="5"/>
            <a:endCxn id="2293" idx="2"/>
          </p:cNvCxnSpPr>
          <p:nvPr/>
        </p:nvCxnSpPr>
        <p:spPr>
          <a:xfrm>
            <a:off x="519096" y="1755100"/>
            <a:ext cx="786600" cy="416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5" name="Google Shape;2325;p35"/>
          <p:cNvCxnSpPr>
            <a:stCxn id="2300" idx="5"/>
            <a:endCxn id="2289" idx="2"/>
          </p:cNvCxnSpPr>
          <p:nvPr/>
        </p:nvCxnSpPr>
        <p:spPr>
          <a:xfrm rot="10800000" flipH="1">
            <a:off x="519096" y="907460"/>
            <a:ext cx="786600" cy="939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6" name="Google Shape;2326;p35"/>
          <p:cNvCxnSpPr>
            <a:stCxn id="2300" idx="5"/>
            <a:endCxn id="2291" idx="2"/>
          </p:cNvCxnSpPr>
          <p:nvPr/>
        </p:nvCxnSpPr>
        <p:spPr>
          <a:xfrm rot="10800000" flipH="1">
            <a:off x="519096" y="1275560"/>
            <a:ext cx="786600" cy="571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7" name="Google Shape;2327;p35"/>
          <p:cNvCxnSpPr>
            <a:stCxn id="2300" idx="5"/>
            <a:endCxn id="2292" idx="2"/>
          </p:cNvCxnSpPr>
          <p:nvPr/>
        </p:nvCxnSpPr>
        <p:spPr>
          <a:xfrm rot="10800000" flipH="1">
            <a:off x="519096" y="1610360"/>
            <a:ext cx="786600" cy="236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8" name="Google Shape;2328;p35"/>
          <p:cNvCxnSpPr>
            <a:stCxn id="2300" idx="5"/>
            <a:endCxn id="2293" idx="2"/>
          </p:cNvCxnSpPr>
          <p:nvPr/>
        </p:nvCxnSpPr>
        <p:spPr>
          <a:xfrm>
            <a:off x="519096" y="1846760"/>
            <a:ext cx="786600" cy="324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29" name="Google Shape;2329;p35"/>
          <p:cNvCxnSpPr>
            <a:stCxn id="2289" idx="6"/>
            <a:endCxn id="2294" idx="2"/>
          </p:cNvCxnSpPr>
          <p:nvPr/>
        </p:nvCxnSpPr>
        <p:spPr>
          <a:xfrm>
            <a:off x="1615034" y="907345"/>
            <a:ext cx="391500" cy="626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0" name="Google Shape;2330;p35"/>
          <p:cNvCxnSpPr>
            <a:stCxn id="2289" idx="6"/>
            <a:endCxn id="2295" idx="2"/>
          </p:cNvCxnSpPr>
          <p:nvPr/>
        </p:nvCxnSpPr>
        <p:spPr>
          <a:xfrm>
            <a:off x="1615034" y="907345"/>
            <a:ext cx="391500" cy="975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1" name="Google Shape;2331;p35"/>
          <p:cNvCxnSpPr>
            <a:stCxn id="2291" idx="6"/>
            <a:endCxn id="2290" idx="2"/>
          </p:cNvCxnSpPr>
          <p:nvPr/>
        </p:nvCxnSpPr>
        <p:spPr>
          <a:xfrm rot="10800000" flipH="1">
            <a:off x="1615034" y="1151475"/>
            <a:ext cx="391500" cy="12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2" name="Google Shape;2332;p35"/>
          <p:cNvCxnSpPr>
            <a:stCxn id="2291" idx="6"/>
            <a:endCxn id="2294" idx="2"/>
          </p:cNvCxnSpPr>
          <p:nvPr/>
        </p:nvCxnSpPr>
        <p:spPr>
          <a:xfrm>
            <a:off x="1615034" y="1275675"/>
            <a:ext cx="391500" cy="25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3" name="Google Shape;2333;p35"/>
          <p:cNvCxnSpPr>
            <a:stCxn id="2291" idx="6"/>
            <a:endCxn id="2295" idx="2"/>
          </p:cNvCxnSpPr>
          <p:nvPr/>
        </p:nvCxnSpPr>
        <p:spPr>
          <a:xfrm>
            <a:off x="1615034" y="1275675"/>
            <a:ext cx="391500" cy="607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4" name="Google Shape;2334;p35"/>
          <p:cNvCxnSpPr>
            <a:stCxn id="2292" idx="6"/>
            <a:endCxn id="2290" idx="2"/>
          </p:cNvCxnSpPr>
          <p:nvPr/>
        </p:nvCxnSpPr>
        <p:spPr>
          <a:xfrm rot="10800000" flipH="1">
            <a:off x="1615034" y="1151319"/>
            <a:ext cx="391500" cy="459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5" name="Google Shape;2335;p35"/>
          <p:cNvCxnSpPr>
            <a:stCxn id="2292" idx="6"/>
            <a:endCxn id="2294" idx="2"/>
          </p:cNvCxnSpPr>
          <p:nvPr/>
        </p:nvCxnSpPr>
        <p:spPr>
          <a:xfrm rot="10800000" flipH="1">
            <a:off x="1615034" y="1534119"/>
            <a:ext cx="391500" cy="76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6" name="Google Shape;2336;p35"/>
          <p:cNvCxnSpPr>
            <a:stCxn id="2292" idx="6"/>
            <a:endCxn id="2295" idx="2"/>
          </p:cNvCxnSpPr>
          <p:nvPr/>
        </p:nvCxnSpPr>
        <p:spPr>
          <a:xfrm>
            <a:off x="1615034" y="1610319"/>
            <a:ext cx="391500" cy="272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7" name="Google Shape;2337;p35"/>
          <p:cNvCxnSpPr>
            <a:stCxn id="2293" idx="6"/>
            <a:endCxn id="2290" idx="2"/>
          </p:cNvCxnSpPr>
          <p:nvPr/>
        </p:nvCxnSpPr>
        <p:spPr>
          <a:xfrm rot="10800000" flipH="1">
            <a:off x="1612034" y="1151241"/>
            <a:ext cx="394500" cy="10200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8" name="Google Shape;2338;p35"/>
          <p:cNvCxnSpPr>
            <a:stCxn id="2293" idx="6"/>
            <a:endCxn id="2294" idx="2"/>
          </p:cNvCxnSpPr>
          <p:nvPr/>
        </p:nvCxnSpPr>
        <p:spPr>
          <a:xfrm rot="10800000" flipH="1">
            <a:off x="1612034" y="1534041"/>
            <a:ext cx="394500" cy="637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39" name="Google Shape;2339;p35"/>
          <p:cNvCxnSpPr>
            <a:stCxn id="2293" idx="6"/>
            <a:endCxn id="2295" idx="2"/>
          </p:cNvCxnSpPr>
          <p:nvPr/>
        </p:nvCxnSpPr>
        <p:spPr>
          <a:xfrm rot="10800000" flipH="1">
            <a:off x="1612034" y="1882941"/>
            <a:ext cx="394500" cy="2883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40" name="Google Shape;2340;p35"/>
          <p:cNvSpPr txBox="1"/>
          <p:nvPr/>
        </p:nvSpPr>
        <p:spPr>
          <a:xfrm>
            <a:off x="1681188" y="0"/>
            <a:ext cx="1044000" cy="750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Output 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Layer</a:t>
            </a:r>
            <a:b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Based on action operators_num)</a:t>
            </a:r>
            <a:endParaRPr sz="1300" b="1"/>
          </a:p>
        </p:txBody>
      </p:sp>
      <p:sp>
        <p:nvSpPr>
          <p:cNvPr id="2341" name="Google Shape;2341;p35"/>
          <p:cNvSpPr txBox="1"/>
          <p:nvPr/>
        </p:nvSpPr>
        <p:spPr>
          <a:xfrm>
            <a:off x="1062188" y="38950"/>
            <a:ext cx="708900" cy="609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Hidden Layer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(100 dim)</a:t>
            </a:r>
            <a:endParaRPr b="1"/>
          </a:p>
        </p:txBody>
      </p:sp>
      <p:sp>
        <p:nvSpPr>
          <p:cNvPr id="2342" name="Google Shape;2342;p35"/>
          <p:cNvSpPr txBox="1"/>
          <p:nvPr/>
        </p:nvSpPr>
        <p:spPr>
          <a:xfrm>
            <a:off x="224988" y="46150"/>
            <a:ext cx="708900" cy="6093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Input Layer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(100 dim)</a:t>
            </a:r>
            <a:endParaRPr b="1"/>
          </a:p>
        </p:txBody>
      </p:sp>
      <p:sp>
        <p:nvSpPr>
          <p:cNvPr id="2343" name="Google Shape;2343;p35"/>
          <p:cNvSpPr txBox="1"/>
          <p:nvPr/>
        </p:nvSpPr>
        <p:spPr>
          <a:xfrm>
            <a:off x="172013" y="1306925"/>
            <a:ext cx="253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</a:t>
            </a:r>
            <a:endParaRPr b="1"/>
          </a:p>
        </p:txBody>
      </p:sp>
      <p:sp>
        <p:nvSpPr>
          <p:cNvPr id="2344" name="Google Shape;2344;p35"/>
          <p:cNvSpPr txBox="1"/>
          <p:nvPr/>
        </p:nvSpPr>
        <p:spPr>
          <a:xfrm>
            <a:off x="2395613" y="1306925"/>
            <a:ext cx="253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</a:t>
            </a:r>
            <a:endParaRPr b="1"/>
          </a:p>
        </p:txBody>
      </p:sp>
      <p:sp>
        <p:nvSpPr>
          <p:cNvPr id="2345" name="Google Shape;2345;p35"/>
          <p:cNvSpPr/>
          <p:nvPr/>
        </p:nvSpPr>
        <p:spPr>
          <a:xfrm>
            <a:off x="1868250" y="3806250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sp>
        <p:nvSpPr>
          <p:cNvPr id="2346" name="Google Shape;2346;p35"/>
          <p:cNvSpPr/>
          <p:nvPr/>
        </p:nvSpPr>
        <p:spPr>
          <a:xfrm>
            <a:off x="-5674088" y="5617811"/>
            <a:ext cx="248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2347" name="Google Shape;2347;p35"/>
          <p:cNvSpPr/>
          <p:nvPr/>
        </p:nvSpPr>
        <p:spPr>
          <a:xfrm>
            <a:off x="-5068076" y="6011425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conv</a:t>
            </a:r>
            <a:endParaRPr sz="900"/>
          </a:p>
        </p:txBody>
      </p:sp>
      <p:sp>
        <p:nvSpPr>
          <p:cNvPr id="2348" name="Google Shape;2348;p35"/>
          <p:cNvSpPr/>
          <p:nvPr/>
        </p:nvSpPr>
        <p:spPr>
          <a:xfrm>
            <a:off x="-4744624" y="6011425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5x5 conv</a:t>
            </a:r>
            <a:endParaRPr sz="900"/>
          </a:p>
        </p:txBody>
      </p:sp>
      <p:sp>
        <p:nvSpPr>
          <p:cNvPr id="2349" name="Google Shape;2349;p35"/>
          <p:cNvSpPr/>
          <p:nvPr/>
        </p:nvSpPr>
        <p:spPr>
          <a:xfrm>
            <a:off x="-4395100" y="6011425"/>
            <a:ext cx="260100" cy="286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avg</a:t>
            </a:r>
            <a:endParaRPr sz="900"/>
          </a:p>
        </p:txBody>
      </p:sp>
      <p:sp>
        <p:nvSpPr>
          <p:cNvPr id="2350" name="Google Shape;2350;p35"/>
          <p:cNvSpPr/>
          <p:nvPr/>
        </p:nvSpPr>
        <p:spPr>
          <a:xfrm>
            <a:off x="-4928575" y="5617811"/>
            <a:ext cx="248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add</a:t>
            </a:r>
            <a:endParaRPr sz="800"/>
          </a:p>
        </p:txBody>
      </p:sp>
      <p:sp>
        <p:nvSpPr>
          <p:cNvPr id="2351" name="Google Shape;2351;p35"/>
          <p:cNvSpPr/>
          <p:nvPr/>
        </p:nvSpPr>
        <p:spPr>
          <a:xfrm>
            <a:off x="-4203958" y="5617811"/>
            <a:ext cx="248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cxnSp>
        <p:nvCxnSpPr>
          <p:cNvPr id="2352" name="Google Shape;2352;p35"/>
          <p:cNvCxnSpPr/>
          <p:nvPr/>
        </p:nvCxnSpPr>
        <p:spPr>
          <a:xfrm rot="5400000" flipH="1">
            <a:off x="-4827776" y="6023300"/>
            <a:ext cx="1079700" cy="741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353" name="Google Shape;2353;p35"/>
          <p:cNvCxnSpPr>
            <a:endCxn id="2349" idx="2"/>
          </p:cNvCxnSpPr>
          <p:nvPr/>
        </p:nvCxnSpPr>
        <p:spPr>
          <a:xfrm rot="5400000" flipH="1">
            <a:off x="-4385200" y="6417775"/>
            <a:ext cx="303600" cy="63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54" name="Google Shape;2354;p35"/>
          <p:cNvCxnSpPr>
            <a:endCxn id="2348" idx="2"/>
          </p:cNvCxnSpPr>
          <p:nvPr/>
        </p:nvCxnSpPr>
        <p:spPr>
          <a:xfrm rot="10800000">
            <a:off x="-4614574" y="6297625"/>
            <a:ext cx="412800" cy="303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55" name="Google Shape;2355;p35"/>
          <p:cNvCxnSpPr/>
          <p:nvPr/>
        </p:nvCxnSpPr>
        <p:spPr>
          <a:xfrm rot="10800000">
            <a:off x="-4701888" y="4743600"/>
            <a:ext cx="1123800" cy="303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56" name="Google Shape;2356;p35"/>
          <p:cNvCxnSpPr/>
          <p:nvPr/>
        </p:nvCxnSpPr>
        <p:spPr>
          <a:xfrm rot="10800000">
            <a:off x="-4116375" y="6231200"/>
            <a:ext cx="1511700" cy="303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57" name="Google Shape;2357;p35"/>
          <p:cNvCxnSpPr/>
          <p:nvPr/>
        </p:nvCxnSpPr>
        <p:spPr>
          <a:xfrm rot="-5400000">
            <a:off x="-5977538" y="5617261"/>
            <a:ext cx="401100" cy="339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58" name="Google Shape;2358;p35"/>
          <p:cNvCxnSpPr>
            <a:stCxn id="2348" idx="0"/>
            <a:endCxn id="2350" idx="2"/>
          </p:cNvCxnSpPr>
          <p:nvPr/>
        </p:nvCxnSpPr>
        <p:spPr>
          <a:xfrm rot="5400000" flipH="1">
            <a:off x="-4795774" y="5830225"/>
            <a:ext cx="172500" cy="189900"/>
          </a:xfrm>
          <a:prstGeom prst="curved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59" name="Google Shape;2359;p35"/>
          <p:cNvCxnSpPr>
            <a:stCxn id="2349" idx="0"/>
            <a:endCxn id="2351" idx="2"/>
          </p:cNvCxnSpPr>
          <p:nvPr/>
        </p:nvCxnSpPr>
        <p:spPr>
          <a:xfrm rot="-5400000">
            <a:off x="-4258750" y="5832625"/>
            <a:ext cx="172500" cy="185100"/>
          </a:xfrm>
          <a:prstGeom prst="curved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60" name="Google Shape;2360;p35"/>
          <p:cNvCxnSpPr>
            <a:stCxn id="2347" idx="0"/>
            <a:endCxn id="2350" idx="2"/>
          </p:cNvCxnSpPr>
          <p:nvPr/>
        </p:nvCxnSpPr>
        <p:spPr>
          <a:xfrm rot="-5400000">
            <a:off x="-4957526" y="5858425"/>
            <a:ext cx="172500" cy="133500"/>
          </a:xfrm>
          <a:prstGeom prst="curved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2361" name="Google Shape;2361;p35"/>
          <p:cNvCxnSpPr>
            <a:stCxn id="2362" idx="3"/>
            <a:endCxn id="2363" idx="1"/>
          </p:cNvCxnSpPr>
          <p:nvPr/>
        </p:nvCxnSpPr>
        <p:spPr>
          <a:xfrm>
            <a:off x="2323350" y="3014175"/>
            <a:ext cx="469200" cy="1510800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364" name="Google Shape;2364;p35"/>
          <p:cNvSpPr/>
          <p:nvPr/>
        </p:nvSpPr>
        <p:spPr>
          <a:xfrm>
            <a:off x="-6264050" y="5882700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conv</a:t>
            </a:r>
            <a:endParaRPr sz="900"/>
          </a:p>
        </p:txBody>
      </p:sp>
      <p:sp>
        <p:nvSpPr>
          <p:cNvPr id="2365" name="Google Shape;2365;p35"/>
          <p:cNvSpPr/>
          <p:nvPr/>
        </p:nvSpPr>
        <p:spPr>
          <a:xfrm>
            <a:off x="-6153150" y="5166900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conv</a:t>
            </a:r>
            <a:endParaRPr sz="900"/>
          </a:p>
        </p:txBody>
      </p:sp>
      <p:sp>
        <p:nvSpPr>
          <p:cNvPr id="2366" name="Google Shape;2366;p35"/>
          <p:cNvSpPr/>
          <p:nvPr/>
        </p:nvSpPr>
        <p:spPr>
          <a:xfrm>
            <a:off x="-5734050" y="5166900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conv</a:t>
            </a:r>
            <a:endParaRPr sz="900"/>
          </a:p>
        </p:txBody>
      </p:sp>
      <p:sp>
        <p:nvSpPr>
          <p:cNvPr id="2367" name="Google Shape;2367;p35"/>
          <p:cNvSpPr/>
          <p:nvPr/>
        </p:nvSpPr>
        <p:spPr>
          <a:xfrm>
            <a:off x="-5372100" y="5190700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conv</a:t>
            </a:r>
            <a:endParaRPr sz="900"/>
          </a:p>
        </p:txBody>
      </p:sp>
      <p:sp>
        <p:nvSpPr>
          <p:cNvPr id="2368" name="Google Shape;2368;p35"/>
          <p:cNvSpPr/>
          <p:nvPr/>
        </p:nvSpPr>
        <p:spPr>
          <a:xfrm>
            <a:off x="-7651200" y="6203375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sp>
        <p:nvSpPr>
          <p:cNvPr id="2369" name="Google Shape;2369;p35"/>
          <p:cNvSpPr/>
          <p:nvPr/>
        </p:nvSpPr>
        <p:spPr>
          <a:xfrm>
            <a:off x="-6855350" y="6203375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sp>
        <p:nvSpPr>
          <p:cNvPr id="2370" name="Google Shape;2370;p35"/>
          <p:cNvSpPr/>
          <p:nvPr/>
        </p:nvSpPr>
        <p:spPr>
          <a:xfrm>
            <a:off x="-6059500" y="6203375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sp>
        <p:nvSpPr>
          <p:cNvPr id="2371" name="Google Shape;2371;p35"/>
          <p:cNvSpPr/>
          <p:nvPr/>
        </p:nvSpPr>
        <p:spPr>
          <a:xfrm>
            <a:off x="-5289400" y="6203375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372" name="Google Shape;2372;p35"/>
          <p:cNvCxnSpPr/>
          <p:nvPr/>
        </p:nvCxnSpPr>
        <p:spPr>
          <a:xfrm>
            <a:off x="-7196100" y="6411425"/>
            <a:ext cx="3408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73" name="Google Shape;2373;p35"/>
          <p:cNvCxnSpPr/>
          <p:nvPr/>
        </p:nvCxnSpPr>
        <p:spPr>
          <a:xfrm>
            <a:off x="-6400250" y="6411425"/>
            <a:ext cx="3408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74" name="Google Shape;2374;p35"/>
          <p:cNvCxnSpPr>
            <a:stCxn id="2370" idx="3"/>
          </p:cNvCxnSpPr>
          <p:nvPr/>
        </p:nvCxnSpPr>
        <p:spPr>
          <a:xfrm>
            <a:off x="-5604400" y="6411425"/>
            <a:ext cx="315000" cy="1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75" name="Google Shape;2375;p35"/>
          <p:cNvSpPr/>
          <p:nvPr/>
        </p:nvSpPr>
        <p:spPr>
          <a:xfrm>
            <a:off x="1815000" y="4434475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376" name="Google Shape;2376;p35"/>
          <p:cNvCxnSpPr>
            <a:stCxn id="2345" idx="0"/>
            <a:endCxn id="2377" idx="2"/>
          </p:cNvCxnSpPr>
          <p:nvPr/>
        </p:nvCxnSpPr>
        <p:spPr>
          <a:xfrm rot="10800000">
            <a:off x="2095800" y="3548850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62" name="Google Shape;2362;p35"/>
          <p:cNvSpPr/>
          <p:nvPr/>
        </p:nvSpPr>
        <p:spPr>
          <a:xfrm>
            <a:off x="1868250" y="2927925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377" name="Google Shape;2377;p35"/>
          <p:cNvSpPr/>
          <p:nvPr/>
        </p:nvSpPr>
        <p:spPr>
          <a:xfrm>
            <a:off x="1808550" y="3344625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attention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sp>
        <p:nvSpPr>
          <p:cNvPr id="2378" name="Google Shape;2378;p35"/>
          <p:cNvSpPr/>
          <p:nvPr/>
        </p:nvSpPr>
        <p:spPr>
          <a:xfrm>
            <a:off x="-7710900" y="6831750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sp>
        <p:nvSpPr>
          <p:cNvPr id="2379" name="Google Shape;2379;p35"/>
          <p:cNvSpPr/>
          <p:nvPr/>
        </p:nvSpPr>
        <p:spPr>
          <a:xfrm>
            <a:off x="-6915050" y="6831750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sp>
        <p:nvSpPr>
          <p:cNvPr id="2380" name="Google Shape;2380;p35"/>
          <p:cNvSpPr/>
          <p:nvPr/>
        </p:nvSpPr>
        <p:spPr>
          <a:xfrm>
            <a:off x="-6095900" y="6831750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sp>
        <p:nvSpPr>
          <p:cNvPr id="2381" name="Google Shape;2381;p35"/>
          <p:cNvSpPr/>
          <p:nvPr/>
        </p:nvSpPr>
        <p:spPr>
          <a:xfrm>
            <a:off x="-5349100" y="6831750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sp>
        <p:nvSpPr>
          <p:cNvPr id="2382" name="Google Shape;2382;p35"/>
          <p:cNvSpPr/>
          <p:nvPr/>
        </p:nvSpPr>
        <p:spPr>
          <a:xfrm>
            <a:off x="1874700" y="4830550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X0</a:t>
            </a:r>
            <a:endParaRPr sz="900"/>
          </a:p>
        </p:txBody>
      </p:sp>
      <p:sp>
        <p:nvSpPr>
          <p:cNvPr id="2383" name="Google Shape;2383;p35"/>
          <p:cNvSpPr txBox="1"/>
          <p:nvPr/>
        </p:nvSpPr>
        <p:spPr>
          <a:xfrm>
            <a:off x="1331125" y="3806250"/>
            <a:ext cx="394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2384" name="Google Shape;2384;p35"/>
          <p:cNvCxnSpPr>
            <a:stCxn id="2375" idx="0"/>
          </p:cNvCxnSpPr>
          <p:nvPr/>
        </p:nvCxnSpPr>
        <p:spPr>
          <a:xfrm rot="10800000">
            <a:off x="2102250" y="4222375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85" name="Google Shape;2385;p35"/>
          <p:cNvCxnSpPr>
            <a:stCxn id="2382" idx="0"/>
            <a:endCxn id="2375" idx="2"/>
          </p:cNvCxnSpPr>
          <p:nvPr/>
        </p:nvCxnSpPr>
        <p:spPr>
          <a:xfrm rot="10800000">
            <a:off x="2102250" y="4630750"/>
            <a:ext cx="0" cy="199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86" name="Google Shape;2386;p35"/>
          <p:cNvSpPr/>
          <p:nvPr/>
        </p:nvSpPr>
        <p:spPr>
          <a:xfrm>
            <a:off x="1221050" y="3885900"/>
            <a:ext cx="455100" cy="2586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h0</a:t>
            </a:r>
            <a:endParaRPr sz="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c0</a:t>
            </a:r>
            <a:endParaRPr sz="900"/>
          </a:p>
        </p:txBody>
      </p:sp>
      <p:cxnSp>
        <p:nvCxnSpPr>
          <p:cNvPr id="2387" name="Google Shape;2387;p35"/>
          <p:cNvCxnSpPr>
            <a:stCxn id="2386" idx="3"/>
            <a:endCxn id="2345" idx="1"/>
          </p:cNvCxnSpPr>
          <p:nvPr/>
        </p:nvCxnSpPr>
        <p:spPr>
          <a:xfrm rot="10800000" flipH="1">
            <a:off x="1676150" y="4014300"/>
            <a:ext cx="192000" cy="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88" name="Google Shape;2388;p35"/>
          <p:cNvCxnSpPr>
            <a:stCxn id="2377" idx="0"/>
            <a:endCxn id="2362" idx="2"/>
          </p:cNvCxnSpPr>
          <p:nvPr/>
        </p:nvCxnSpPr>
        <p:spPr>
          <a:xfrm rot="10800000">
            <a:off x="2095800" y="3100425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89" name="Google Shape;2389;p35"/>
          <p:cNvCxnSpPr/>
          <p:nvPr/>
        </p:nvCxnSpPr>
        <p:spPr>
          <a:xfrm rot="10800000" flipH="1">
            <a:off x="2329800" y="4017550"/>
            <a:ext cx="509400" cy="4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90" name="Google Shape;2390;p35"/>
          <p:cNvSpPr/>
          <p:nvPr/>
        </p:nvSpPr>
        <p:spPr>
          <a:xfrm>
            <a:off x="2845550" y="3811975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391" name="Google Shape;2391;p35"/>
          <p:cNvCxnSpPr>
            <a:stCxn id="2392" idx="3"/>
            <a:endCxn id="2393" idx="1"/>
          </p:cNvCxnSpPr>
          <p:nvPr/>
        </p:nvCxnSpPr>
        <p:spPr>
          <a:xfrm>
            <a:off x="3300750" y="3006600"/>
            <a:ext cx="447600" cy="1526100"/>
          </a:xfrm>
          <a:prstGeom prst="curvedConnector3">
            <a:avLst>
              <a:gd name="adj1" fmla="val 50006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363" name="Google Shape;2363;p35"/>
          <p:cNvSpPr/>
          <p:nvPr/>
        </p:nvSpPr>
        <p:spPr>
          <a:xfrm>
            <a:off x="2792400" y="4426900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394" name="Google Shape;2394;p35"/>
          <p:cNvCxnSpPr>
            <a:stCxn id="2390" idx="0"/>
            <a:endCxn id="2395" idx="2"/>
          </p:cNvCxnSpPr>
          <p:nvPr/>
        </p:nvCxnSpPr>
        <p:spPr>
          <a:xfrm rot="10800000">
            <a:off x="3073100" y="3541375"/>
            <a:ext cx="0" cy="2706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92" name="Google Shape;2392;p35"/>
          <p:cNvSpPr/>
          <p:nvPr/>
        </p:nvSpPr>
        <p:spPr>
          <a:xfrm>
            <a:off x="2845650" y="2920350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395" name="Google Shape;2395;p35"/>
          <p:cNvSpPr/>
          <p:nvPr/>
        </p:nvSpPr>
        <p:spPr>
          <a:xfrm>
            <a:off x="2785950" y="3337050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aggregate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396" name="Google Shape;2396;p35"/>
          <p:cNvCxnSpPr>
            <a:stCxn id="2363" idx="0"/>
          </p:cNvCxnSpPr>
          <p:nvPr/>
        </p:nvCxnSpPr>
        <p:spPr>
          <a:xfrm rot="10800000">
            <a:off x="3079650" y="4214800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97" name="Google Shape;2397;p35"/>
          <p:cNvCxnSpPr>
            <a:stCxn id="2395" idx="0"/>
            <a:endCxn id="2392" idx="2"/>
          </p:cNvCxnSpPr>
          <p:nvPr/>
        </p:nvCxnSpPr>
        <p:spPr>
          <a:xfrm rot="10800000">
            <a:off x="3073200" y="3092850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398" name="Google Shape;2398;p35"/>
          <p:cNvCxnSpPr>
            <a:stCxn id="2390" idx="3"/>
            <a:endCxn id="2399" idx="1"/>
          </p:cNvCxnSpPr>
          <p:nvPr/>
        </p:nvCxnSpPr>
        <p:spPr>
          <a:xfrm rot="10800000" flipH="1">
            <a:off x="3300650" y="4014325"/>
            <a:ext cx="501000" cy="5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399" name="Google Shape;2399;p35"/>
          <p:cNvSpPr/>
          <p:nvPr/>
        </p:nvSpPr>
        <p:spPr>
          <a:xfrm>
            <a:off x="3801650" y="3806313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400" name="Google Shape;2400;p35"/>
          <p:cNvCxnSpPr>
            <a:stCxn id="2401" idx="3"/>
            <a:endCxn id="2402" idx="1"/>
          </p:cNvCxnSpPr>
          <p:nvPr/>
        </p:nvCxnSpPr>
        <p:spPr>
          <a:xfrm>
            <a:off x="4256750" y="3014238"/>
            <a:ext cx="483000" cy="1518300"/>
          </a:xfrm>
          <a:prstGeom prst="curvedConnector3">
            <a:avLst>
              <a:gd name="adj1" fmla="val 50009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393" name="Google Shape;2393;p35"/>
          <p:cNvSpPr/>
          <p:nvPr/>
        </p:nvSpPr>
        <p:spPr>
          <a:xfrm>
            <a:off x="3748400" y="4434538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403" name="Google Shape;2403;p35"/>
          <p:cNvCxnSpPr>
            <a:stCxn id="2399" idx="0"/>
            <a:endCxn id="2404" idx="2"/>
          </p:cNvCxnSpPr>
          <p:nvPr/>
        </p:nvCxnSpPr>
        <p:spPr>
          <a:xfrm rot="10800000">
            <a:off x="4029200" y="3548913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01" name="Google Shape;2401;p35"/>
          <p:cNvSpPr/>
          <p:nvPr/>
        </p:nvSpPr>
        <p:spPr>
          <a:xfrm>
            <a:off x="3801650" y="2927988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404" name="Google Shape;2404;p35"/>
          <p:cNvSpPr/>
          <p:nvPr/>
        </p:nvSpPr>
        <p:spPr>
          <a:xfrm>
            <a:off x="3741950" y="3344688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activate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405" name="Google Shape;2405;p35"/>
          <p:cNvCxnSpPr>
            <a:stCxn id="2393" idx="0"/>
          </p:cNvCxnSpPr>
          <p:nvPr/>
        </p:nvCxnSpPr>
        <p:spPr>
          <a:xfrm rot="10800000">
            <a:off x="4035650" y="4222438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06" name="Google Shape;2406;p35"/>
          <p:cNvCxnSpPr>
            <a:stCxn id="2404" idx="0"/>
            <a:endCxn id="2401" idx="2"/>
          </p:cNvCxnSpPr>
          <p:nvPr/>
        </p:nvCxnSpPr>
        <p:spPr>
          <a:xfrm rot="10800000">
            <a:off x="4029200" y="3100488"/>
            <a:ext cx="0" cy="2442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07" name="Google Shape;2407;p35"/>
          <p:cNvCxnSpPr>
            <a:stCxn id="2399" idx="3"/>
            <a:endCxn id="2408" idx="1"/>
          </p:cNvCxnSpPr>
          <p:nvPr/>
        </p:nvCxnSpPr>
        <p:spPr>
          <a:xfrm>
            <a:off x="4256750" y="4014363"/>
            <a:ext cx="536100" cy="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08" name="Google Shape;2408;p35"/>
          <p:cNvSpPr/>
          <p:nvPr/>
        </p:nvSpPr>
        <p:spPr>
          <a:xfrm>
            <a:off x="4792913" y="3806313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cxnSp>
        <p:nvCxnSpPr>
          <p:cNvPr id="2409" name="Google Shape;2409;p35"/>
          <p:cNvCxnSpPr>
            <a:stCxn id="2410" idx="3"/>
            <a:endCxn id="2411" idx="1"/>
          </p:cNvCxnSpPr>
          <p:nvPr/>
        </p:nvCxnSpPr>
        <p:spPr>
          <a:xfrm>
            <a:off x="5248013" y="3006600"/>
            <a:ext cx="471900" cy="1526100"/>
          </a:xfrm>
          <a:prstGeom prst="curvedConnector3">
            <a:avLst>
              <a:gd name="adj1" fmla="val 50012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2402" name="Google Shape;2402;p35"/>
          <p:cNvSpPr/>
          <p:nvPr/>
        </p:nvSpPr>
        <p:spPr>
          <a:xfrm>
            <a:off x="4739663" y="4434538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412" name="Google Shape;2412;p35"/>
          <p:cNvCxnSpPr>
            <a:stCxn id="2408" idx="0"/>
            <a:endCxn id="2413" idx="2"/>
          </p:cNvCxnSpPr>
          <p:nvPr/>
        </p:nvCxnSpPr>
        <p:spPr>
          <a:xfrm rot="10800000">
            <a:off x="5020463" y="3548913"/>
            <a:ext cx="0" cy="2574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10" name="Google Shape;2410;p35"/>
          <p:cNvSpPr/>
          <p:nvPr/>
        </p:nvSpPr>
        <p:spPr>
          <a:xfrm>
            <a:off x="4792913" y="2920350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413" name="Google Shape;2413;p35"/>
          <p:cNvSpPr/>
          <p:nvPr/>
        </p:nvSpPr>
        <p:spPr>
          <a:xfrm>
            <a:off x="4733213" y="3344688"/>
            <a:ext cx="5745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heads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414" name="Google Shape;2414;p35"/>
          <p:cNvCxnSpPr>
            <a:stCxn id="2402" idx="0"/>
          </p:cNvCxnSpPr>
          <p:nvPr/>
        </p:nvCxnSpPr>
        <p:spPr>
          <a:xfrm rot="10800000">
            <a:off x="5026913" y="4222438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15" name="Google Shape;2415;p35"/>
          <p:cNvCxnSpPr>
            <a:stCxn id="2413" idx="0"/>
            <a:endCxn id="2410" idx="2"/>
          </p:cNvCxnSpPr>
          <p:nvPr/>
        </p:nvCxnSpPr>
        <p:spPr>
          <a:xfrm rot="10800000">
            <a:off x="5020463" y="3092988"/>
            <a:ext cx="0" cy="251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16" name="Google Shape;2416;p35"/>
          <p:cNvCxnSpPr/>
          <p:nvPr/>
        </p:nvCxnSpPr>
        <p:spPr>
          <a:xfrm rot="10800000" flipH="1">
            <a:off x="5254463" y="4017613"/>
            <a:ext cx="509400" cy="4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17" name="Google Shape;2417;p35"/>
          <p:cNvSpPr/>
          <p:nvPr/>
        </p:nvSpPr>
        <p:spPr>
          <a:xfrm>
            <a:off x="5768800" y="3829438"/>
            <a:ext cx="455100" cy="416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LSTM</a:t>
            </a:r>
            <a:endParaRPr sz="900"/>
          </a:p>
        </p:txBody>
      </p:sp>
      <p:sp>
        <p:nvSpPr>
          <p:cNvPr id="2411" name="Google Shape;2411;p35"/>
          <p:cNvSpPr/>
          <p:nvPr/>
        </p:nvSpPr>
        <p:spPr>
          <a:xfrm>
            <a:off x="5720025" y="4434538"/>
            <a:ext cx="5745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666666"/>
                </a:solidFill>
              </a:rPr>
              <a:t>Embedding</a:t>
            </a:r>
            <a:endParaRPr sz="500" b="1">
              <a:solidFill>
                <a:srgbClr val="666666"/>
              </a:solidFill>
            </a:endParaRPr>
          </a:p>
        </p:txBody>
      </p:sp>
      <p:cxnSp>
        <p:nvCxnSpPr>
          <p:cNvPr id="2418" name="Google Shape;2418;p35"/>
          <p:cNvCxnSpPr>
            <a:stCxn id="2417" idx="0"/>
            <a:endCxn id="2419" idx="2"/>
          </p:cNvCxnSpPr>
          <p:nvPr/>
        </p:nvCxnSpPr>
        <p:spPr>
          <a:xfrm rot="10800000">
            <a:off x="5996350" y="3548938"/>
            <a:ext cx="0" cy="2805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20" name="Google Shape;2420;p35"/>
          <p:cNvSpPr/>
          <p:nvPr/>
        </p:nvSpPr>
        <p:spPr>
          <a:xfrm>
            <a:off x="5768800" y="2919338"/>
            <a:ext cx="455100" cy="172500"/>
          </a:xfrm>
          <a:prstGeom prst="rect">
            <a:avLst/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operator</a:t>
            </a:r>
            <a:endParaRPr sz="900"/>
          </a:p>
        </p:txBody>
      </p:sp>
      <p:sp>
        <p:nvSpPr>
          <p:cNvPr id="2419" name="Google Shape;2419;p35"/>
          <p:cNvSpPr/>
          <p:nvPr/>
        </p:nvSpPr>
        <p:spPr>
          <a:xfrm>
            <a:off x="5663200" y="3344688"/>
            <a:ext cx="666300" cy="204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hidden_dim</a:t>
            </a:r>
            <a:endParaRPr sz="600" b="1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b="1">
                <a:solidFill>
                  <a:srgbClr val="666666"/>
                </a:solidFill>
              </a:rPr>
              <a:t>Decoding</a:t>
            </a:r>
            <a:endParaRPr sz="600" b="1">
              <a:solidFill>
                <a:srgbClr val="666666"/>
              </a:solidFill>
            </a:endParaRPr>
          </a:p>
        </p:txBody>
      </p:sp>
      <p:cxnSp>
        <p:nvCxnSpPr>
          <p:cNvPr id="2421" name="Google Shape;2421;p35"/>
          <p:cNvCxnSpPr>
            <a:stCxn id="2411" idx="0"/>
          </p:cNvCxnSpPr>
          <p:nvPr/>
        </p:nvCxnSpPr>
        <p:spPr>
          <a:xfrm rot="10800000">
            <a:off x="6007275" y="4222438"/>
            <a:ext cx="0" cy="212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22" name="Google Shape;2422;p35"/>
          <p:cNvCxnSpPr>
            <a:stCxn id="2419" idx="0"/>
            <a:endCxn id="2420" idx="2"/>
          </p:cNvCxnSpPr>
          <p:nvPr/>
        </p:nvCxnSpPr>
        <p:spPr>
          <a:xfrm rot="10800000">
            <a:off x="5996350" y="3091788"/>
            <a:ext cx="0" cy="2529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23" name="Google Shape;2423;p35"/>
          <p:cNvCxnSpPr/>
          <p:nvPr/>
        </p:nvCxnSpPr>
        <p:spPr>
          <a:xfrm rot="10800000" flipH="1">
            <a:off x="6230350" y="4040738"/>
            <a:ext cx="509400" cy="48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24" name="Google Shape;2424;p35"/>
          <p:cNvSpPr txBox="1"/>
          <p:nvPr/>
        </p:nvSpPr>
        <p:spPr>
          <a:xfrm>
            <a:off x="2369975" y="3803600"/>
            <a:ext cx="391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h1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c1</a:t>
            </a:r>
            <a:endParaRPr sz="800"/>
          </a:p>
        </p:txBody>
      </p:sp>
      <p:sp>
        <p:nvSpPr>
          <p:cNvPr id="2425" name="Google Shape;2425;p35"/>
          <p:cNvSpPr txBox="1"/>
          <p:nvPr/>
        </p:nvSpPr>
        <p:spPr>
          <a:xfrm>
            <a:off x="3318250" y="3796025"/>
            <a:ext cx="41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h2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c2</a:t>
            </a:r>
            <a:endParaRPr sz="800"/>
          </a:p>
        </p:txBody>
      </p:sp>
      <p:sp>
        <p:nvSpPr>
          <p:cNvPr id="2426" name="Google Shape;2426;p35"/>
          <p:cNvSpPr txBox="1"/>
          <p:nvPr/>
        </p:nvSpPr>
        <p:spPr>
          <a:xfrm>
            <a:off x="4298513" y="3803663"/>
            <a:ext cx="3396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h3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c3</a:t>
            </a:r>
            <a:endParaRPr sz="800"/>
          </a:p>
        </p:txBody>
      </p:sp>
      <p:sp>
        <p:nvSpPr>
          <p:cNvPr id="2427" name="Google Shape;2427;p35"/>
          <p:cNvSpPr txBox="1"/>
          <p:nvPr/>
        </p:nvSpPr>
        <p:spPr>
          <a:xfrm>
            <a:off x="5272913" y="3803675"/>
            <a:ext cx="379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h4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c4</a:t>
            </a:r>
            <a:endParaRPr sz="800"/>
          </a:p>
        </p:txBody>
      </p:sp>
      <p:sp>
        <p:nvSpPr>
          <p:cNvPr id="2428" name="Google Shape;2428;p35"/>
          <p:cNvSpPr txBox="1"/>
          <p:nvPr/>
        </p:nvSpPr>
        <p:spPr>
          <a:xfrm>
            <a:off x="6232325" y="3826800"/>
            <a:ext cx="379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h5</a:t>
            </a:r>
            <a:endParaRPr sz="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c5</a:t>
            </a:r>
            <a:endParaRPr sz="800"/>
          </a:p>
        </p:txBody>
      </p:sp>
      <p:sp>
        <p:nvSpPr>
          <p:cNvPr id="2429" name="Google Shape;2429;p35"/>
          <p:cNvSpPr txBox="1"/>
          <p:nvPr/>
        </p:nvSpPr>
        <p:spPr>
          <a:xfrm>
            <a:off x="1857325" y="3543188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h1</a:t>
            </a:r>
            <a:endParaRPr sz="800"/>
          </a:p>
        </p:txBody>
      </p:sp>
      <p:sp>
        <p:nvSpPr>
          <p:cNvPr id="2430" name="Google Shape;2430;p35"/>
          <p:cNvSpPr txBox="1"/>
          <p:nvPr/>
        </p:nvSpPr>
        <p:spPr>
          <a:xfrm>
            <a:off x="2792550" y="3551800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h2</a:t>
            </a:r>
            <a:endParaRPr sz="800"/>
          </a:p>
        </p:txBody>
      </p:sp>
      <p:sp>
        <p:nvSpPr>
          <p:cNvPr id="2431" name="Google Shape;2431;p35"/>
          <p:cNvSpPr txBox="1"/>
          <p:nvPr/>
        </p:nvSpPr>
        <p:spPr>
          <a:xfrm>
            <a:off x="3722913" y="3559450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h3</a:t>
            </a:r>
            <a:endParaRPr sz="800"/>
          </a:p>
        </p:txBody>
      </p:sp>
      <p:sp>
        <p:nvSpPr>
          <p:cNvPr id="2432" name="Google Shape;2432;p35"/>
          <p:cNvSpPr txBox="1"/>
          <p:nvPr/>
        </p:nvSpPr>
        <p:spPr>
          <a:xfrm>
            <a:off x="4610600" y="3569988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h4</a:t>
            </a:r>
            <a:endParaRPr sz="800"/>
          </a:p>
        </p:txBody>
      </p:sp>
      <p:sp>
        <p:nvSpPr>
          <p:cNvPr id="2433" name="Google Shape;2433;p35"/>
          <p:cNvSpPr txBox="1"/>
          <p:nvPr/>
        </p:nvSpPr>
        <p:spPr>
          <a:xfrm>
            <a:off x="5683275" y="3593113"/>
            <a:ext cx="306300" cy="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h5</a:t>
            </a:r>
            <a:endParaRPr sz="800"/>
          </a:p>
        </p:txBody>
      </p:sp>
      <p:sp>
        <p:nvSpPr>
          <p:cNvPr id="2434" name="Google Shape;2434;p35"/>
          <p:cNvSpPr txBox="1"/>
          <p:nvPr/>
        </p:nvSpPr>
        <p:spPr>
          <a:xfrm>
            <a:off x="1932450" y="2597753"/>
            <a:ext cx="3396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gat</a:t>
            </a:r>
            <a:endParaRPr sz="800" b="1"/>
          </a:p>
        </p:txBody>
      </p:sp>
      <p:sp>
        <p:nvSpPr>
          <p:cNvPr id="2435" name="Google Shape;2435;p35"/>
          <p:cNvSpPr txBox="1"/>
          <p:nvPr/>
        </p:nvSpPr>
        <p:spPr>
          <a:xfrm>
            <a:off x="2873250" y="2600325"/>
            <a:ext cx="412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sum</a:t>
            </a:r>
            <a:endParaRPr sz="800" b="1"/>
          </a:p>
        </p:txBody>
      </p:sp>
      <p:sp>
        <p:nvSpPr>
          <p:cNvPr id="2436" name="Google Shape;2436;p35"/>
          <p:cNvSpPr txBox="1"/>
          <p:nvPr/>
        </p:nvSpPr>
        <p:spPr>
          <a:xfrm>
            <a:off x="3822813" y="2607963"/>
            <a:ext cx="4128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relu</a:t>
            </a:r>
            <a:endParaRPr sz="800" b="1"/>
          </a:p>
        </p:txBody>
      </p:sp>
      <p:sp>
        <p:nvSpPr>
          <p:cNvPr id="2437" name="Google Shape;2437;p35"/>
          <p:cNvSpPr txBox="1"/>
          <p:nvPr/>
        </p:nvSpPr>
        <p:spPr>
          <a:xfrm>
            <a:off x="4877463" y="2607975"/>
            <a:ext cx="2481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2</a:t>
            </a:r>
            <a:endParaRPr sz="800" b="1"/>
          </a:p>
        </p:txBody>
      </p:sp>
      <p:sp>
        <p:nvSpPr>
          <p:cNvPr id="2438" name="Google Shape;2438;p35"/>
          <p:cNvSpPr txBox="1"/>
          <p:nvPr/>
        </p:nvSpPr>
        <p:spPr>
          <a:xfrm>
            <a:off x="5867250" y="2607975"/>
            <a:ext cx="226500" cy="2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/>
              <a:t>6</a:t>
            </a:r>
            <a:endParaRPr sz="800"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" name="Google Shape;2443;p36"/>
          <p:cNvSpPr/>
          <p:nvPr/>
        </p:nvSpPr>
        <p:spPr>
          <a:xfrm>
            <a:off x="4372300" y="697350"/>
            <a:ext cx="1914300" cy="2966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36"/>
          <p:cNvSpPr/>
          <p:nvPr/>
        </p:nvSpPr>
        <p:spPr>
          <a:xfrm>
            <a:off x="2179100" y="1727750"/>
            <a:ext cx="1914300" cy="1935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36"/>
          <p:cNvSpPr/>
          <p:nvPr/>
        </p:nvSpPr>
        <p:spPr>
          <a:xfrm>
            <a:off x="2466050" y="3001600"/>
            <a:ext cx="1515000" cy="385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7E9D4"/>
              </a:gs>
              <a:gs pos="100000">
                <a:srgbClr val="E6B94E"/>
              </a:gs>
            </a:gsLst>
            <a:lin ang="2700006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Multi-Head</a:t>
            </a:r>
            <a:endParaRPr sz="110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Attention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446" name="Google Shape;2446;p36"/>
          <p:cNvSpPr/>
          <p:nvPr/>
        </p:nvSpPr>
        <p:spPr>
          <a:xfrm>
            <a:off x="2465950" y="27361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Add &amp; Norm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447" name="Google Shape;2447;p36"/>
          <p:cNvSpPr/>
          <p:nvPr/>
        </p:nvSpPr>
        <p:spPr>
          <a:xfrm>
            <a:off x="2466050" y="4217575"/>
            <a:ext cx="1515000" cy="435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Input</a:t>
            </a:r>
            <a:endParaRPr sz="110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Embedding</a:t>
            </a:r>
            <a:endParaRPr sz="1100">
              <a:solidFill>
                <a:srgbClr val="666666"/>
              </a:solidFill>
            </a:endParaRPr>
          </a:p>
        </p:txBody>
      </p:sp>
      <p:grpSp>
        <p:nvGrpSpPr>
          <p:cNvPr id="2448" name="Google Shape;2448;p36"/>
          <p:cNvGrpSpPr/>
          <p:nvPr/>
        </p:nvGrpSpPr>
        <p:grpSpPr>
          <a:xfrm>
            <a:off x="3095581" y="3765083"/>
            <a:ext cx="255933" cy="258234"/>
            <a:chOff x="2372506" y="3438683"/>
            <a:chExt cx="255933" cy="258234"/>
          </a:xfrm>
        </p:grpSpPr>
        <p:pic>
          <p:nvPicPr>
            <p:cNvPr id="2449" name="Google Shape;2449;p36" descr="+" title="MathEquation,#58585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07953" y="3466746"/>
              <a:ext cx="185039" cy="2021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50" name="Google Shape;2450;p36"/>
            <p:cNvSpPr/>
            <p:nvPr/>
          </p:nvSpPr>
          <p:spPr>
            <a:xfrm>
              <a:off x="2372506" y="3438683"/>
              <a:ext cx="255933" cy="258234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</p:grpSp>
      <p:grpSp>
        <p:nvGrpSpPr>
          <p:cNvPr id="2451" name="Google Shape;2451;p36"/>
          <p:cNvGrpSpPr/>
          <p:nvPr/>
        </p:nvGrpSpPr>
        <p:grpSpPr>
          <a:xfrm>
            <a:off x="2466049" y="3701599"/>
            <a:ext cx="407181" cy="385200"/>
            <a:chOff x="7687999" y="1673849"/>
            <a:chExt cx="407181" cy="385200"/>
          </a:xfrm>
        </p:grpSpPr>
        <p:sp>
          <p:nvSpPr>
            <p:cNvPr id="2452" name="Google Shape;2452;p36"/>
            <p:cNvSpPr/>
            <p:nvPr/>
          </p:nvSpPr>
          <p:spPr>
            <a:xfrm>
              <a:off x="7687999" y="1673849"/>
              <a:ext cx="407100" cy="38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sp>
          <p:nvSpPr>
            <p:cNvPr id="2453" name="Google Shape;2453;p36"/>
            <p:cNvSpPr/>
            <p:nvPr/>
          </p:nvSpPr>
          <p:spPr>
            <a:xfrm>
              <a:off x="7695890" y="1786160"/>
              <a:ext cx="399290" cy="178980"/>
            </a:xfrm>
            <a:custGeom>
              <a:avLst/>
              <a:gdLst/>
              <a:ahLst/>
              <a:cxnLst/>
              <a:rect l="l" t="t" r="r" b="b"/>
              <a:pathLst>
                <a:path w="20772" h="9028" extrusionOk="0">
                  <a:moveTo>
                    <a:pt x="0" y="3089"/>
                  </a:moveTo>
                  <a:cubicBezTo>
                    <a:pt x="1222" y="2614"/>
                    <a:pt x="4819" y="-712"/>
                    <a:pt x="7331" y="238"/>
                  </a:cubicBezTo>
                  <a:cubicBezTo>
                    <a:pt x="9843" y="1188"/>
                    <a:pt x="12830" y="7841"/>
                    <a:pt x="15070" y="8791"/>
                  </a:cubicBezTo>
                  <a:cubicBezTo>
                    <a:pt x="17310" y="9741"/>
                    <a:pt x="19822" y="6415"/>
                    <a:pt x="20772" y="5940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2454" name="Google Shape;2454;p36"/>
          <p:cNvCxnSpPr>
            <a:endCxn id="2447" idx="2"/>
          </p:cNvCxnSpPr>
          <p:nvPr/>
        </p:nvCxnSpPr>
        <p:spPr>
          <a:xfrm rot="10800000">
            <a:off x="3223550" y="4653475"/>
            <a:ext cx="4500" cy="23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55" name="Google Shape;2455;p36"/>
          <p:cNvCxnSpPr>
            <a:endCxn id="2450" idx="4"/>
          </p:cNvCxnSpPr>
          <p:nvPr/>
        </p:nvCxnSpPr>
        <p:spPr>
          <a:xfrm rot="10800000">
            <a:off x="3223548" y="4023317"/>
            <a:ext cx="0" cy="19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56" name="Google Shape;2456;p36"/>
          <p:cNvCxnSpPr>
            <a:stCxn id="2450" idx="0"/>
            <a:endCxn id="2445" idx="2"/>
          </p:cNvCxnSpPr>
          <p:nvPr/>
        </p:nvCxnSpPr>
        <p:spPr>
          <a:xfrm rot="10800000">
            <a:off x="3223548" y="3386783"/>
            <a:ext cx="0" cy="37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57" name="Google Shape;2457;p36"/>
          <p:cNvSpPr/>
          <p:nvPr/>
        </p:nvSpPr>
        <p:spPr>
          <a:xfrm>
            <a:off x="4572000" y="4225675"/>
            <a:ext cx="1515000" cy="435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Output</a:t>
            </a:r>
            <a:endParaRPr sz="110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Embedding</a:t>
            </a:r>
            <a:endParaRPr sz="1100">
              <a:solidFill>
                <a:srgbClr val="666666"/>
              </a:solidFill>
            </a:endParaRPr>
          </a:p>
        </p:txBody>
      </p:sp>
      <p:cxnSp>
        <p:nvCxnSpPr>
          <p:cNvPr id="2458" name="Google Shape;2458;p36"/>
          <p:cNvCxnSpPr/>
          <p:nvPr/>
        </p:nvCxnSpPr>
        <p:spPr>
          <a:xfrm rot="10800000">
            <a:off x="5327250" y="4686450"/>
            <a:ext cx="4500" cy="230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59" name="Google Shape;2459;p36"/>
          <p:cNvCxnSpPr>
            <a:stCxn id="2452" idx="6"/>
            <a:endCxn id="2450" idx="2"/>
          </p:cNvCxnSpPr>
          <p:nvPr/>
        </p:nvCxnSpPr>
        <p:spPr>
          <a:xfrm>
            <a:off x="2873149" y="3894199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0" name="Google Shape;2460;p36"/>
          <p:cNvCxnSpPr>
            <a:stCxn id="2445" idx="2"/>
            <a:endCxn id="2446" idx="1"/>
          </p:cNvCxnSpPr>
          <p:nvPr/>
        </p:nvCxnSpPr>
        <p:spPr>
          <a:xfrm rot="5400000" flipH="1">
            <a:off x="2568500" y="2731750"/>
            <a:ext cx="552600" cy="757500"/>
          </a:xfrm>
          <a:prstGeom prst="bentConnector4">
            <a:avLst>
              <a:gd name="adj1" fmla="val -33297"/>
              <a:gd name="adj2" fmla="val 12175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61" name="Google Shape;2461;p36"/>
          <p:cNvCxnSpPr>
            <a:stCxn id="2446" idx="2"/>
          </p:cNvCxnSpPr>
          <p:nvPr/>
        </p:nvCxnSpPr>
        <p:spPr>
          <a:xfrm>
            <a:off x="3223450" y="293235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62" name="Google Shape;2462;p36"/>
          <p:cNvCxnSpPr>
            <a:stCxn id="2445" idx="0"/>
            <a:endCxn id="2446" idx="2"/>
          </p:cNvCxnSpPr>
          <p:nvPr/>
        </p:nvCxnSpPr>
        <p:spPr>
          <a:xfrm rot="10800000">
            <a:off x="3223550" y="29323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63" name="Google Shape;2463;p36"/>
          <p:cNvSpPr/>
          <p:nvPr/>
        </p:nvSpPr>
        <p:spPr>
          <a:xfrm>
            <a:off x="2466000" y="2092850"/>
            <a:ext cx="1515000" cy="385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FFFF"/>
              </a:gs>
              <a:gs pos="100000">
                <a:srgbClr val="B0DAF1"/>
              </a:gs>
            </a:gsLst>
            <a:lin ang="0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Feed</a:t>
            </a:r>
            <a:endParaRPr sz="110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Forward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464" name="Google Shape;2464;p36"/>
          <p:cNvSpPr/>
          <p:nvPr/>
        </p:nvSpPr>
        <p:spPr>
          <a:xfrm>
            <a:off x="2465900" y="182740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Add &amp; Norm</a:t>
            </a:r>
            <a:endParaRPr sz="1100">
              <a:solidFill>
                <a:srgbClr val="666666"/>
              </a:solidFill>
            </a:endParaRPr>
          </a:p>
        </p:txBody>
      </p:sp>
      <p:cxnSp>
        <p:nvCxnSpPr>
          <p:cNvPr id="2465" name="Google Shape;2465;p36"/>
          <p:cNvCxnSpPr>
            <a:stCxn id="2446" idx="0"/>
            <a:endCxn id="2463" idx="2"/>
          </p:cNvCxnSpPr>
          <p:nvPr/>
        </p:nvCxnSpPr>
        <p:spPr>
          <a:xfrm rot="10800000">
            <a:off x="3223450" y="2478150"/>
            <a:ext cx="0" cy="25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66" name="Google Shape;2466;p36"/>
          <p:cNvCxnSpPr/>
          <p:nvPr/>
        </p:nvCxnSpPr>
        <p:spPr>
          <a:xfrm rot="5400000" flipH="1">
            <a:off x="2568500" y="1827850"/>
            <a:ext cx="552600" cy="757500"/>
          </a:xfrm>
          <a:prstGeom prst="bentConnector4">
            <a:avLst>
              <a:gd name="adj1" fmla="val -25502"/>
              <a:gd name="adj2" fmla="val 12175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67" name="Google Shape;2467;p36"/>
          <p:cNvSpPr/>
          <p:nvPr/>
        </p:nvSpPr>
        <p:spPr>
          <a:xfrm>
            <a:off x="4572050" y="2761000"/>
            <a:ext cx="1515000" cy="633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7E9D4"/>
              </a:gs>
              <a:gs pos="100000">
                <a:srgbClr val="E6B94E"/>
              </a:gs>
            </a:gsLst>
            <a:lin ang="2700006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Masked</a:t>
            </a:r>
            <a:endParaRPr sz="110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Multi-Head</a:t>
            </a:r>
            <a:endParaRPr sz="110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Attention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468" name="Google Shape;2468;p36"/>
          <p:cNvSpPr/>
          <p:nvPr/>
        </p:nvSpPr>
        <p:spPr>
          <a:xfrm>
            <a:off x="4571950" y="24955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Add &amp; Norm</a:t>
            </a:r>
            <a:endParaRPr sz="1100">
              <a:solidFill>
                <a:srgbClr val="666666"/>
              </a:solidFill>
            </a:endParaRPr>
          </a:p>
        </p:txBody>
      </p:sp>
      <p:cxnSp>
        <p:nvCxnSpPr>
          <p:cNvPr id="2469" name="Google Shape;2469;p36"/>
          <p:cNvCxnSpPr>
            <a:stCxn id="2467" idx="0"/>
            <a:endCxn id="2468" idx="2"/>
          </p:cNvCxnSpPr>
          <p:nvPr/>
        </p:nvCxnSpPr>
        <p:spPr>
          <a:xfrm rot="10800000">
            <a:off x="5329550" y="26917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70" name="Google Shape;2470;p36"/>
          <p:cNvGrpSpPr/>
          <p:nvPr/>
        </p:nvGrpSpPr>
        <p:grpSpPr>
          <a:xfrm flipH="1">
            <a:off x="5670621" y="3709189"/>
            <a:ext cx="424201" cy="385200"/>
            <a:chOff x="7687999" y="1673849"/>
            <a:chExt cx="407181" cy="385200"/>
          </a:xfrm>
        </p:grpSpPr>
        <p:sp>
          <p:nvSpPr>
            <p:cNvPr id="2471" name="Google Shape;2471;p36"/>
            <p:cNvSpPr/>
            <p:nvPr/>
          </p:nvSpPr>
          <p:spPr>
            <a:xfrm>
              <a:off x="7687999" y="1673849"/>
              <a:ext cx="407100" cy="38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sp>
          <p:nvSpPr>
            <p:cNvPr id="2472" name="Google Shape;2472;p36"/>
            <p:cNvSpPr/>
            <p:nvPr/>
          </p:nvSpPr>
          <p:spPr>
            <a:xfrm>
              <a:off x="7695890" y="1786160"/>
              <a:ext cx="399290" cy="178980"/>
            </a:xfrm>
            <a:custGeom>
              <a:avLst/>
              <a:gdLst/>
              <a:ahLst/>
              <a:cxnLst/>
              <a:rect l="l" t="t" r="r" b="b"/>
              <a:pathLst>
                <a:path w="20772" h="9028" extrusionOk="0">
                  <a:moveTo>
                    <a:pt x="0" y="3089"/>
                  </a:moveTo>
                  <a:cubicBezTo>
                    <a:pt x="1222" y="2614"/>
                    <a:pt x="4819" y="-712"/>
                    <a:pt x="7331" y="238"/>
                  </a:cubicBezTo>
                  <a:cubicBezTo>
                    <a:pt x="9843" y="1188"/>
                    <a:pt x="12830" y="7841"/>
                    <a:pt x="15070" y="8791"/>
                  </a:cubicBezTo>
                  <a:cubicBezTo>
                    <a:pt x="17310" y="9741"/>
                    <a:pt x="19822" y="6415"/>
                    <a:pt x="20772" y="5940"/>
                  </a:cubicBez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2473" name="Google Shape;2473;p36"/>
          <p:cNvCxnSpPr/>
          <p:nvPr/>
        </p:nvCxnSpPr>
        <p:spPr>
          <a:xfrm rot="10800000" flipH="1">
            <a:off x="5329500" y="4037575"/>
            <a:ext cx="6300" cy="18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74" name="Google Shape;2474;p36"/>
          <p:cNvCxnSpPr>
            <a:stCxn id="2471" idx="6"/>
            <a:endCxn id="2475" idx="2"/>
          </p:cNvCxnSpPr>
          <p:nvPr/>
        </p:nvCxnSpPr>
        <p:spPr>
          <a:xfrm rot="10800000">
            <a:off x="5462805" y="3901789"/>
            <a:ext cx="20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76" name="Google Shape;2476;p36"/>
          <p:cNvCxnSpPr>
            <a:stCxn id="2475" idx="0"/>
          </p:cNvCxnSpPr>
          <p:nvPr/>
        </p:nvCxnSpPr>
        <p:spPr>
          <a:xfrm rot="10800000" flipH="1">
            <a:off x="5329455" y="3409339"/>
            <a:ext cx="3300" cy="36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77" name="Google Shape;2477;p36"/>
          <p:cNvCxnSpPr>
            <a:stCxn id="2443" idx="2"/>
            <a:endCxn id="2468" idx="3"/>
          </p:cNvCxnSpPr>
          <p:nvPr/>
        </p:nvCxnSpPr>
        <p:spPr>
          <a:xfrm rot="-5400000">
            <a:off x="5173150" y="2749950"/>
            <a:ext cx="1070100" cy="757500"/>
          </a:xfrm>
          <a:prstGeom prst="bentConnector4">
            <a:avLst>
              <a:gd name="adj1" fmla="val 9329"/>
              <a:gd name="adj2" fmla="val 11911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78" name="Google Shape;2478;p36"/>
          <p:cNvSpPr/>
          <p:nvPr/>
        </p:nvSpPr>
        <p:spPr>
          <a:xfrm>
            <a:off x="4575200" y="1909100"/>
            <a:ext cx="1515000" cy="385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7E9D4"/>
              </a:gs>
              <a:gs pos="100000">
                <a:srgbClr val="E6B94E"/>
              </a:gs>
            </a:gsLst>
            <a:lin ang="2700006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Multi-Head</a:t>
            </a:r>
            <a:endParaRPr sz="110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Attention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479" name="Google Shape;2479;p36"/>
          <p:cNvSpPr/>
          <p:nvPr/>
        </p:nvSpPr>
        <p:spPr>
          <a:xfrm>
            <a:off x="4575100" y="16436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Add &amp; Norm</a:t>
            </a:r>
            <a:endParaRPr sz="1100">
              <a:solidFill>
                <a:srgbClr val="666666"/>
              </a:solidFill>
            </a:endParaRPr>
          </a:p>
        </p:txBody>
      </p:sp>
      <p:cxnSp>
        <p:nvCxnSpPr>
          <p:cNvPr id="2480" name="Google Shape;2480;p36"/>
          <p:cNvCxnSpPr>
            <a:stCxn id="2478" idx="0"/>
            <a:endCxn id="2479" idx="2"/>
          </p:cNvCxnSpPr>
          <p:nvPr/>
        </p:nvCxnSpPr>
        <p:spPr>
          <a:xfrm rot="10800000">
            <a:off x="5332700" y="18398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1" name="Google Shape;2481;p36"/>
          <p:cNvSpPr/>
          <p:nvPr/>
        </p:nvSpPr>
        <p:spPr>
          <a:xfrm>
            <a:off x="4575250" y="1057200"/>
            <a:ext cx="1515000" cy="385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FFFF"/>
              </a:gs>
              <a:gs pos="100000">
                <a:srgbClr val="B0DAF1"/>
              </a:gs>
            </a:gsLst>
            <a:lin ang="0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Feed</a:t>
            </a:r>
            <a:endParaRPr sz="110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Forward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482" name="Google Shape;2482;p36"/>
          <p:cNvSpPr/>
          <p:nvPr/>
        </p:nvSpPr>
        <p:spPr>
          <a:xfrm>
            <a:off x="4575150" y="7917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Add &amp; Norm</a:t>
            </a:r>
            <a:endParaRPr sz="1100">
              <a:solidFill>
                <a:srgbClr val="666666"/>
              </a:solidFill>
            </a:endParaRPr>
          </a:p>
        </p:txBody>
      </p:sp>
      <p:cxnSp>
        <p:nvCxnSpPr>
          <p:cNvPr id="2483" name="Google Shape;2483;p36"/>
          <p:cNvCxnSpPr>
            <a:stCxn id="2481" idx="0"/>
            <a:endCxn id="2482" idx="2"/>
          </p:cNvCxnSpPr>
          <p:nvPr/>
        </p:nvCxnSpPr>
        <p:spPr>
          <a:xfrm rot="10800000">
            <a:off x="5332750" y="9879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4" name="Google Shape;2484;p36"/>
          <p:cNvSpPr/>
          <p:nvPr/>
        </p:nvSpPr>
        <p:spPr>
          <a:xfrm>
            <a:off x="4575250" y="41640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DE87F1">
                  <a:alpha val="39607"/>
                </a:srgbClr>
              </a:gs>
              <a:gs pos="100000">
                <a:srgbClr val="F1DD87"/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Linear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485" name="Google Shape;2485;p36"/>
          <p:cNvSpPr/>
          <p:nvPr/>
        </p:nvSpPr>
        <p:spPr>
          <a:xfrm>
            <a:off x="4571950" y="592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E0EDBA">
                  <a:alpha val="70980"/>
                </a:srgbClr>
              </a:gs>
              <a:gs pos="100000">
                <a:srgbClr val="B6D7A8"/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Softmax</a:t>
            </a:r>
            <a:endParaRPr sz="1100">
              <a:solidFill>
                <a:srgbClr val="666666"/>
              </a:solidFill>
            </a:endParaRPr>
          </a:p>
        </p:txBody>
      </p:sp>
      <p:cxnSp>
        <p:nvCxnSpPr>
          <p:cNvPr id="2486" name="Google Shape;2486;p36"/>
          <p:cNvCxnSpPr>
            <a:stCxn id="2468" idx="0"/>
            <a:endCxn id="2478" idx="2"/>
          </p:cNvCxnSpPr>
          <p:nvPr/>
        </p:nvCxnSpPr>
        <p:spPr>
          <a:xfrm rot="10800000" flipH="1">
            <a:off x="5329450" y="2294250"/>
            <a:ext cx="3300" cy="20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87" name="Google Shape;2487;p36"/>
          <p:cNvCxnSpPr>
            <a:stCxn id="2479" idx="0"/>
            <a:endCxn id="2481" idx="2"/>
          </p:cNvCxnSpPr>
          <p:nvPr/>
        </p:nvCxnSpPr>
        <p:spPr>
          <a:xfrm rot="10800000" flipH="1">
            <a:off x="5332600" y="1442350"/>
            <a:ext cx="300" cy="20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88" name="Google Shape;2488;p36"/>
          <p:cNvCxnSpPr>
            <a:stCxn id="2479" idx="0"/>
            <a:endCxn id="2482" idx="3"/>
          </p:cNvCxnSpPr>
          <p:nvPr/>
        </p:nvCxnSpPr>
        <p:spPr>
          <a:xfrm rot="-5400000">
            <a:off x="5334400" y="887950"/>
            <a:ext cx="753900" cy="757500"/>
          </a:xfrm>
          <a:prstGeom prst="bentConnector4">
            <a:avLst>
              <a:gd name="adj1" fmla="val 8668"/>
              <a:gd name="adj2" fmla="val 12138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89" name="Google Shape;2489;p36"/>
          <p:cNvCxnSpPr>
            <a:stCxn id="2482" idx="0"/>
            <a:endCxn id="2484" idx="2"/>
          </p:cNvCxnSpPr>
          <p:nvPr/>
        </p:nvCxnSpPr>
        <p:spPr>
          <a:xfrm rot="10800000">
            <a:off x="5332650" y="612650"/>
            <a:ext cx="0" cy="17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0" name="Google Shape;2490;p36"/>
          <p:cNvCxnSpPr/>
          <p:nvPr/>
        </p:nvCxnSpPr>
        <p:spPr>
          <a:xfrm rot="10800000">
            <a:off x="5329450" y="232625"/>
            <a:ext cx="0" cy="17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1" name="Google Shape;2491;p36"/>
          <p:cNvCxnSpPr/>
          <p:nvPr/>
        </p:nvCxnSpPr>
        <p:spPr>
          <a:xfrm rot="10800000">
            <a:off x="3223550" y="20236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92" name="Google Shape;2492;p36"/>
          <p:cNvGrpSpPr/>
          <p:nvPr/>
        </p:nvGrpSpPr>
        <p:grpSpPr>
          <a:xfrm>
            <a:off x="3223400" y="1827400"/>
            <a:ext cx="1832400" cy="601200"/>
            <a:chOff x="3223400" y="1827400"/>
            <a:chExt cx="1832400" cy="601200"/>
          </a:xfrm>
        </p:grpSpPr>
        <p:grpSp>
          <p:nvGrpSpPr>
            <p:cNvPr id="2493" name="Google Shape;2493;p36"/>
            <p:cNvGrpSpPr/>
            <p:nvPr/>
          </p:nvGrpSpPr>
          <p:grpSpPr>
            <a:xfrm>
              <a:off x="3223400" y="1827400"/>
              <a:ext cx="1832400" cy="601200"/>
              <a:chOff x="3223400" y="1827400"/>
              <a:chExt cx="1832400" cy="601200"/>
            </a:xfrm>
          </p:grpSpPr>
          <p:cxnSp>
            <p:nvCxnSpPr>
              <p:cNvPr id="2494" name="Google Shape;2494;p36"/>
              <p:cNvCxnSpPr>
                <a:stCxn id="2464" idx="0"/>
              </p:cNvCxnSpPr>
              <p:nvPr/>
            </p:nvCxnSpPr>
            <p:spPr>
              <a:xfrm rot="-5400000" flipH="1">
                <a:off x="3839000" y="1211800"/>
                <a:ext cx="601200" cy="1832400"/>
              </a:xfrm>
              <a:prstGeom prst="bentConnector4">
                <a:avLst>
                  <a:gd name="adj1" fmla="val -39608"/>
                  <a:gd name="adj2" fmla="val 70670"/>
                </a:avLst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495" name="Google Shape;2495;p36"/>
              <p:cNvCxnSpPr/>
              <p:nvPr/>
            </p:nvCxnSpPr>
            <p:spPr>
              <a:xfrm rot="10800000" flipH="1">
                <a:off x="5050575" y="2294150"/>
                <a:ext cx="3300" cy="134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cxnSp>
          <p:nvCxnSpPr>
            <p:cNvPr id="2496" name="Google Shape;2496;p36"/>
            <p:cNvCxnSpPr/>
            <p:nvPr/>
          </p:nvCxnSpPr>
          <p:spPr>
            <a:xfrm rot="10800000" flipH="1">
              <a:off x="4810950" y="2291900"/>
              <a:ext cx="3300" cy="134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2497" name="Google Shape;2497;p36"/>
          <p:cNvCxnSpPr>
            <a:endCxn id="2479" idx="3"/>
          </p:cNvCxnSpPr>
          <p:nvPr/>
        </p:nvCxnSpPr>
        <p:spPr>
          <a:xfrm rot="10800000" flipH="1">
            <a:off x="5330800" y="1741750"/>
            <a:ext cx="759300" cy="666600"/>
          </a:xfrm>
          <a:prstGeom prst="bentConnector3">
            <a:avLst>
              <a:gd name="adj1" fmla="val 1206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498" name="Google Shape;2498;p36"/>
          <p:cNvGrpSpPr/>
          <p:nvPr/>
        </p:nvGrpSpPr>
        <p:grpSpPr>
          <a:xfrm flipH="1">
            <a:off x="5196157" y="3772639"/>
            <a:ext cx="266597" cy="258300"/>
            <a:chOff x="2372506" y="3438683"/>
            <a:chExt cx="255900" cy="258300"/>
          </a:xfrm>
        </p:grpSpPr>
        <p:pic>
          <p:nvPicPr>
            <p:cNvPr id="2499" name="Google Shape;2499;p36" descr="+" title="MathEquation,#58585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07953" y="3466746"/>
              <a:ext cx="185040" cy="2021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75" name="Google Shape;2475;p36"/>
            <p:cNvSpPr/>
            <p:nvPr/>
          </p:nvSpPr>
          <p:spPr>
            <a:xfrm>
              <a:off x="2372506" y="3438683"/>
              <a:ext cx="255900" cy="2583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</p:grpSp>
      <p:sp>
        <p:nvSpPr>
          <p:cNvPr id="2500" name="Google Shape;2500;p36"/>
          <p:cNvSpPr txBox="1"/>
          <p:nvPr/>
        </p:nvSpPr>
        <p:spPr>
          <a:xfrm>
            <a:off x="2940700" y="4801350"/>
            <a:ext cx="6720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Inputs</a:t>
            </a:r>
            <a:endParaRPr sz="1100">
              <a:solidFill>
                <a:srgbClr val="999999"/>
              </a:solidFill>
            </a:endParaRPr>
          </a:p>
        </p:txBody>
      </p:sp>
      <p:sp>
        <p:nvSpPr>
          <p:cNvPr id="2501" name="Google Shape;2501;p36"/>
          <p:cNvSpPr txBox="1"/>
          <p:nvPr/>
        </p:nvSpPr>
        <p:spPr>
          <a:xfrm>
            <a:off x="4515700" y="4856300"/>
            <a:ext cx="16341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Outputs (shifted right)</a:t>
            </a:r>
            <a:endParaRPr sz="1100">
              <a:solidFill>
                <a:srgbClr val="999999"/>
              </a:solidFill>
            </a:endParaRPr>
          </a:p>
        </p:txBody>
      </p:sp>
      <p:sp>
        <p:nvSpPr>
          <p:cNvPr id="2502" name="Google Shape;2502;p36"/>
          <p:cNvSpPr txBox="1"/>
          <p:nvPr/>
        </p:nvSpPr>
        <p:spPr>
          <a:xfrm>
            <a:off x="5742500" y="3644538"/>
            <a:ext cx="16341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Positional </a:t>
            </a:r>
            <a:endParaRPr sz="1100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Encoding</a:t>
            </a:r>
            <a:endParaRPr sz="1100">
              <a:solidFill>
                <a:srgbClr val="999999"/>
              </a:solidFill>
            </a:endParaRPr>
          </a:p>
        </p:txBody>
      </p:sp>
      <p:sp>
        <p:nvSpPr>
          <p:cNvPr id="2503" name="Google Shape;2503;p36"/>
          <p:cNvSpPr txBox="1"/>
          <p:nvPr/>
        </p:nvSpPr>
        <p:spPr>
          <a:xfrm>
            <a:off x="1142900" y="3632988"/>
            <a:ext cx="16341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Positional </a:t>
            </a:r>
            <a:endParaRPr sz="1100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Encoding</a:t>
            </a:r>
            <a:endParaRPr sz="11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" name="Google Shape;2508;p37"/>
          <p:cNvSpPr/>
          <p:nvPr/>
        </p:nvSpPr>
        <p:spPr>
          <a:xfrm>
            <a:off x="4372300" y="697350"/>
            <a:ext cx="1914300" cy="2966400"/>
          </a:xfrm>
          <a:prstGeom prst="rect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2509;p37"/>
          <p:cNvSpPr/>
          <p:nvPr/>
        </p:nvSpPr>
        <p:spPr>
          <a:xfrm>
            <a:off x="2179100" y="1727750"/>
            <a:ext cx="1914300" cy="1935900"/>
          </a:xfrm>
          <a:prstGeom prst="rect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0" name="Google Shape;2510;p37"/>
          <p:cNvSpPr/>
          <p:nvPr/>
        </p:nvSpPr>
        <p:spPr>
          <a:xfrm>
            <a:off x="2466050" y="3001600"/>
            <a:ext cx="1515000" cy="385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7E9D4">
                  <a:alpha val="31764"/>
                </a:srgbClr>
              </a:gs>
              <a:gs pos="100000">
                <a:srgbClr val="E6B94E">
                  <a:alpha val="25098"/>
                </a:srgbClr>
              </a:gs>
            </a:gsLst>
            <a:lin ang="2700006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CCCCCC"/>
                </a:solidFill>
              </a:rPr>
              <a:t>Multi-Head</a:t>
            </a:r>
            <a:endParaRPr sz="1100">
              <a:solidFill>
                <a:srgbClr val="CCCCCC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CCCCCC"/>
                </a:solidFill>
              </a:rPr>
              <a:t>Attention</a:t>
            </a:r>
            <a:endParaRPr sz="1100">
              <a:solidFill>
                <a:srgbClr val="CCCCCC"/>
              </a:solidFill>
            </a:endParaRPr>
          </a:p>
        </p:txBody>
      </p:sp>
      <p:sp>
        <p:nvSpPr>
          <p:cNvPr id="2511" name="Google Shape;2511;p37"/>
          <p:cNvSpPr/>
          <p:nvPr/>
        </p:nvSpPr>
        <p:spPr>
          <a:xfrm>
            <a:off x="2465950" y="27361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Add &amp; Norm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2512" name="Google Shape;2512;p37"/>
          <p:cNvSpPr/>
          <p:nvPr/>
        </p:nvSpPr>
        <p:spPr>
          <a:xfrm>
            <a:off x="2466050" y="4217575"/>
            <a:ext cx="1515000" cy="435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29411"/>
                </a:srgbClr>
              </a:gs>
              <a:gs pos="100000">
                <a:srgbClr val="FE9696">
                  <a:alpha val="29411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Input</a:t>
            </a:r>
            <a:endParaRPr sz="1100"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Embedding</a:t>
            </a:r>
            <a:endParaRPr sz="1100">
              <a:solidFill>
                <a:srgbClr val="D9D9D9"/>
              </a:solidFill>
            </a:endParaRPr>
          </a:p>
        </p:txBody>
      </p:sp>
      <p:grpSp>
        <p:nvGrpSpPr>
          <p:cNvPr id="2513" name="Google Shape;2513;p37"/>
          <p:cNvGrpSpPr/>
          <p:nvPr/>
        </p:nvGrpSpPr>
        <p:grpSpPr>
          <a:xfrm>
            <a:off x="3095581" y="3765083"/>
            <a:ext cx="255900" cy="258300"/>
            <a:chOff x="2372506" y="3438683"/>
            <a:chExt cx="255900" cy="258300"/>
          </a:xfrm>
        </p:grpSpPr>
        <p:pic>
          <p:nvPicPr>
            <p:cNvPr id="2514" name="Google Shape;2514;p37" descr="+" title="MathEquation,#58585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07953" y="3466746"/>
              <a:ext cx="185040" cy="2021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15" name="Google Shape;2515;p37"/>
            <p:cNvSpPr/>
            <p:nvPr/>
          </p:nvSpPr>
          <p:spPr>
            <a:xfrm>
              <a:off x="2372506" y="3438683"/>
              <a:ext cx="255900" cy="2583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</p:grpSp>
      <p:grpSp>
        <p:nvGrpSpPr>
          <p:cNvPr id="2516" name="Google Shape;2516;p37"/>
          <p:cNvGrpSpPr/>
          <p:nvPr/>
        </p:nvGrpSpPr>
        <p:grpSpPr>
          <a:xfrm>
            <a:off x="2466049" y="3701599"/>
            <a:ext cx="407181" cy="385200"/>
            <a:chOff x="7687999" y="1673849"/>
            <a:chExt cx="407181" cy="385200"/>
          </a:xfrm>
        </p:grpSpPr>
        <p:sp>
          <p:nvSpPr>
            <p:cNvPr id="2517" name="Google Shape;2517;p37"/>
            <p:cNvSpPr/>
            <p:nvPr/>
          </p:nvSpPr>
          <p:spPr>
            <a:xfrm>
              <a:off x="7687999" y="1673849"/>
              <a:ext cx="407100" cy="38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sp>
          <p:nvSpPr>
            <p:cNvPr id="2518" name="Google Shape;2518;p37"/>
            <p:cNvSpPr/>
            <p:nvPr/>
          </p:nvSpPr>
          <p:spPr>
            <a:xfrm>
              <a:off x="7695890" y="1786160"/>
              <a:ext cx="399290" cy="178980"/>
            </a:xfrm>
            <a:custGeom>
              <a:avLst/>
              <a:gdLst/>
              <a:ahLst/>
              <a:cxnLst/>
              <a:rect l="l" t="t" r="r" b="b"/>
              <a:pathLst>
                <a:path w="20772" h="9028" extrusionOk="0">
                  <a:moveTo>
                    <a:pt x="0" y="3089"/>
                  </a:moveTo>
                  <a:cubicBezTo>
                    <a:pt x="1222" y="2614"/>
                    <a:pt x="4819" y="-712"/>
                    <a:pt x="7331" y="238"/>
                  </a:cubicBezTo>
                  <a:cubicBezTo>
                    <a:pt x="9843" y="1188"/>
                    <a:pt x="12830" y="7841"/>
                    <a:pt x="15070" y="8791"/>
                  </a:cubicBezTo>
                  <a:cubicBezTo>
                    <a:pt x="17310" y="9741"/>
                    <a:pt x="19822" y="6415"/>
                    <a:pt x="20772" y="5940"/>
                  </a:cubicBezTo>
                </a:path>
              </a:pathLst>
            </a:cu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2519" name="Google Shape;2519;p37"/>
          <p:cNvCxnSpPr>
            <a:endCxn id="2512" idx="2"/>
          </p:cNvCxnSpPr>
          <p:nvPr/>
        </p:nvCxnSpPr>
        <p:spPr>
          <a:xfrm rot="10800000">
            <a:off x="3223550" y="4653475"/>
            <a:ext cx="4500" cy="230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0" name="Google Shape;2520;p37"/>
          <p:cNvCxnSpPr>
            <a:endCxn id="2515" idx="4"/>
          </p:cNvCxnSpPr>
          <p:nvPr/>
        </p:nvCxnSpPr>
        <p:spPr>
          <a:xfrm rot="10800000">
            <a:off x="3223531" y="4023383"/>
            <a:ext cx="0" cy="1962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1" name="Google Shape;2521;p37"/>
          <p:cNvCxnSpPr>
            <a:stCxn id="2515" idx="0"/>
            <a:endCxn id="2510" idx="2"/>
          </p:cNvCxnSpPr>
          <p:nvPr/>
        </p:nvCxnSpPr>
        <p:spPr>
          <a:xfrm rot="10800000">
            <a:off x="3223531" y="3386783"/>
            <a:ext cx="0" cy="3783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22" name="Google Shape;2522;p37"/>
          <p:cNvSpPr/>
          <p:nvPr/>
        </p:nvSpPr>
        <p:spPr>
          <a:xfrm>
            <a:off x="4572000" y="4225675"/>
            <a:ext cx="1515000" cy="435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D8EDBA">
                  <a:alpha val="29411"/>
                </a:srgbClr>
              </a:gs>
              <a:gs pos="100000">
                <a:srgbClr val="FE9696">
                  <a:alpha val="29411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Output</a:t>
            </a:r>
            <a:endParaRPr sz="1100"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Embedding</a:t>
            </a:r>
            <a:endParaRPr sz="1100">
              <a:solidFill>
                <a:srgbClr val="D9D9D9"/>
              </a:solidFill>
            </a:endParaRPr>
          </a:p>
        </p:txBody>
      </p:sp>
      <p:cxnSp>
        <p:nvCxnSpPr>
          <p:cNvPr id="2523" name="Google Shape;2523;p37"/>
          <p:cNvCxnSpPr/>
          <p:nvPr/>
        </p:nvCxnSpPr>
        <p:spPr>
          <a:xfrm rot="10800000">
            <a:off x="5327250" y="4686450"/>
            <a:ext cx="4500" cy="2307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4" name="Google Shape;2524;p37"/>
          <p:cNvCxnSpPr>
            <a:stCxn id="2517" idx="6"/>
            <a:endCxn id="2515" idx="2"/>
          </p:cNvCxnSpPr>
          <p:nvPr/>
        </p:nvCxnSpPr>
        <p:spPr>
          <a:xfrm>
            <a:off x="2873149" y="3894199"/>
            <a:ext cx="222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5" name="Google Shape;2525;p37"/>
          <p:cNvCxnSpPr>
            <a:stCxn id="2510" idx="2"/>
            <a:endCxn id="2511" idx="1"/>
          </p:cNvCxnSpPr>
          <p:nvPr/>
        </p:nvCxnSpPr>
        <p:spPr>
          <a:xfrm rot="5400000" flipH="1">
            <a:off x="2568500" y="2731750"/>
            <a:ext cx="552600" cy="757500"/>
          </a:xfrm>
          <a:prstGeom prst="bentConnector4">
            <a:avLst>
              <a:gd name="adj1" fmla="val -33297"/>
              <a:gd name="adj2" fmla="val 121752"/>
            </a:avLst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6" name="Google Shape;2526;p37"/>
          <p:cNvCxnSpPr>
            <a:stCxn id="2511" idx="2"/>
          </p:cNvCxnSpPr>
          <p:nvPr/>
        </p:nvCxnSpPr>
        <p:spPr>
          <a:xfrm>
            <a:off x="3223450" y="293235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7" name="Google Shape;2527;p37"/>
          <p:cNvCxnSpPr>
            <a:stCxn id="2510" idx="0"/>
            <a:endCxn id="2511" idx="2"/>
          </p:cNvCxnSpPr>
          <p:nvPr/>
        </p:nvCxnSpPr>
        <p:spPr>
          <a:xfrm rot="10800000">
            <a:off x="3223550" y="29323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28" name="Google Shape;2528;p37"/>
          <p:cNvSpPr/>
          <p:nvPr/>
        </p:nvSpPr>
        <p:spPr>
          <a:xfrm>
            <a:off x="2466000" y="2092850"/>
            <a:ext cx="1515000" cy="385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FFFF">
                  <a:alpha val="31372"/>
                </a:srgbClr>
              </a:gs>
              <a:gs pos="100000">
                <a:srgbClr val="B0DAF1">
                  <a:alpha val="37254"/>
                </a:srgbClr>
              </a:gs>
            </a:gsLst>
            <a:lin ang="0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Feed</a:t>
            </a:r>
            <a:endParaRPr sz="1100"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Forward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2529" name="Google Shape;2529;p37"/>
          <p:cNvSpPr/>
          <p:nvPr/>
        </p:nvSpPr>
        <p:spPr>
          <a:xfrm>
            <a:off x="2465900" y="182740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Add &amp; Norm</a:t>
            </a:r>
            <a:endParaRPr sz="1100">
              <a:solidFill>
                <a:srgbClr val="D9D9D9"/>
              </a:solidFill>
            </a:endParaRPr>
          </a:p>
        </p:txBody>
      </p:sp>
      <p:cxnSp>
        <p:nvCxnSpPr>
          <p:cNvPr id="2530" name="Google Shape;2530;p37"/>
          <p:cNvCxnSpPr>
            <a:stCxn id="2511" idx="0"/>
            <a:endCxn id="2528" idx="2"/>
          </p:cNvCxnSpPr>
          <p:nvPr/>
        </p:nvCxnSpPr>
        <p:spPr>
          <a:xfrm rot="10800000">
            <a:off x="3223450" y="2478150"/>
            <a:ext cx="0" cy="2580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31" name="Google Shape;2531;p37"/>
          <p:cNvCxnSpPr/>
          <p:nvPr/>
        </p:nvCxnSpPr>
        <p:spPr>
          <a:xfrm rot="5400000" flipH="1">
            <a:off x="2568500" y="1827850"/>
            <a:ext cx="552600" cy="757500"/>
          </a:xfrm>
          <a:prstGeom prst="bentConnector4">
            <a:avLst>
              <a:gd name="adj1" fmla="val -25502"/>
              <a:gd name="adj2" fmla="val 121752"/>
            </a:avLst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32" name="Google Shape;2532;p37"/>
          <p:cNvSpPr/>
          <p:nvPr/>
        </p:nvSpPr>
        <p:spPr>
          <a:xfrm>
            <a:off x="4572050" y="2761000"/>
            <a:ext cx="1515000" cy="6339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7E9D4">
                  <a:alpha val="31764"/>
                </a:srgbClr>
              </a:gs>
              <a:gs pos="100000">
                <a:srgbClr val="E6B94E">
                  <a:alpha val="25098"/>
                </a:srgbClr>
              </a:gs>
            </a:gsLst>
            <a:lin ang="2700006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Masked</a:t>
            </a:r>
            <a:endParaRPr sz="1100"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Multi-Head</a:t>
            </a:r>
            <a:endParaRPr sz="1100"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Attention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2533" name="Google Shape;2533;p37"/>
          <p:cNvSpPr/>
          <p:nvPr/>
        </p:nvSpPr>
        <p:spPr>
          <a:xfrm>
            <a:off x="4571950" y="24955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Add &amp; Norm</a:t>
            </a:r>
            <a:endParaRPr sz="1100">
              <a:solidFill>
                <a:srgbClr val="D9D9D9"/>
              </a:solidFill>
            </a:endParaRPr>
          </a:p>
        </p:txBody>
      </p:sp>
      <p:cxnSp>
        <p:nvCxnSpPr>
          <p:cNvPr id="2534" name="Google Shape;2534;p37"/>
          <p:cNvCxnSpPr>
            <a:stCxn id="2532" idx="0"/>
            <a:endCxn id="2533" idx="2"/>
          </p:cNvCxnSpPr>
          <p:nvPr/>
        </p:nvCxnSpPr>
        <p:spPr>
          <a:xfrm rot="10800000">
            <a:off x="5329550" y="26917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35" name="Google Shape;2535;p37"/>
          <p:cNvGrpSpPr/>
          <p:nvPr/>
        </p:nvGrpSpPr>
        <p:grpSpPr>
          <a:xfrm flipH="1">
            <a:off x="5670621" y="3709189"/>
            <a:ext cx="424201" cy="385200"/>
            <a:chOff x="7687999" y="1673849"/>
            <a:chExt cx="407181" cy="385200"/>
          </a:xfrm>
        </p:grpSpPr>
        <p:sp>
          <p:nvSpPr>
            <p:cNvPr id="2536" name="Google Shape;2536;p37"/>
            <p:cNvSpPr/>
            <p:nvPr/>
          </p:nvSpPr>
          <p:spPr>
            <a:xfrm>
              <a:off x="7687999" y="1673849"/>
              <a:ext cx="407100" cy="38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sp>
          <p:nvSpPr>
            <p:cNvPr id="2537" name="Google Shape;2537;p37"/>
            <p:cNvSpPr/>
            <p:nvPr/>
          </p:nvSpPr>
          <p:spPr>
            <a:xfrm>
              <a:off x="7695890" y="1786160"/>
              <a:ext cx="399290" cy="178980"/>
            </a:xfrm>
            <a:custGeom>
              <a:avLst/>
              <a:gdLst/>
              <a:ahLst/>
              <a:cxnLst/>
              <a:rect l="l" t="t" r="r" b="b"/>
              <a:pathLst>
                <a:path w="20772" h="9028" extrusionOk="0">
                  <a:moveTo>
                    <a:pt x="0" y="3089"/>
                  </a:moveTo>
                  <a:cubicBezTo>
                    <a:pt x="1222" y="2614"/>
                    <a:pt x="4819" y="-712"/>
                    <a:pt x="7331" y="238"/>
                  </a:cubicBezTo>
                  <a:cubicBezTo>
                    <a:pt x="9843" y="1188"/>
                    <a:pt x="12830" y="7841"/>
                    <a:pt x="15070" y="8791"/>
                  </a:cubicBezTo>
                  <a:cubicBezTo>
                    <a:pt x="17310" y="9741"/>
                    <a:pt x="19822" y="6415"/>
                    <a:pt x="20772" y="5940"/>
                  </a:cubicBezTo>
                </a:path>
              </a:pathLst>
            </a:cu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cxnSp>
        <p:nvCxnSpPr>
          <p:cNvPr id="2538" name="Google Shape;2538;p37"/>
          <p:cNvCxnSpPr/>
          <p:nvPr/>
        </p:nvCxnSpPr>
        <p:spPr>
          <a:xfrm rot="10800000" flipH="1">
            <a:off x="5329500" y="4037575"/>
            <a:ext cx="6300" cy="1881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39" name="Google Shape;2539;p37"/>
          <p:cNvCxnSpPr>
            <a:stCxn id="2536" idx="6"/>
            <a:endCxn id="2540" idx="2"/>
          </p:cNvCxnSpPr>
          <p:nvPr/>
        </p:nvCxnSpPr>
        <p:spPr>
          <a:xfrm rot="10800000">
            <a:off x="5462805" y="3901789"/>
            <a:ext cx="2079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1" name="Google Shape;2541;p37"/>
          <p:cNvCxnSpPr>
            <a:stCxn id="2540" idx="0"/>
          </p:cNvCxnSpPr>
          <p:nvPr/>
        </p:nvCxnSpPr>
        <p:spPr>
          <a:xfrm rot="10800000" flipH="1">
            <a:off x="5329455" y="3409339"/>
            <a:ext cx="3300" cy="3633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42" name="Google Shape;2542;p37"/>
          <p:cNvCxnSpPr>
            <a:stCxn id="2508" idx="2"/>
            <a:endCxn id="2533" idx="3"/>
          </p:cNvCxnSpPr>
          <p:nvPr/>
        </p:nvCxnSpPr>
        <p:spPr>
          <a:xfrm rot="-5400000">
            <a:off x="5173150" y="2749950"/>
            <a:ext cx="1070100" cy="757500"/>
          </a:xfrm>
          <a:prstGeom prst="bentConnector4">
            <a:avLst>
              <a:gd name="adj1" fmla="val 9329"/>
              <a:gd name="adj2" fmla="val 119119"/>
            </a:avLst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43" name="Google Shape;2543;p37"/>
          <p:cNvSpPr/>
          <p:nvPr/>
        </p:nvSpPr>
        <p:spPr>
          <a:xfrm>
            <a:off x="4575200" y="1909100"/>
            <a:ext cx="1515000" cy="385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7E9D4">
                  <a:alpha val="31764"/>
                </a:srgbClr>
              </a:gs>
              <a:gs pos="100000">
                <a:srgbClr val="E6B94E">
                  <a:alpha val="25098"/>
                </a:srgbClr>
              </a:gs>
            </a:gsLst>
            <a:lin ang="2700006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Multi-Head</a:t>
            </a:r>
            <a:endParaRPr sz="1100"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Attention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2544" name="Google Shape;2544;p37"/>
          <p:cNvSpPr/>
          <p:nvPr/>
        </p:nvSpPr>
        <p:spPr>
          <a:xfrm>
            <a:off x="4575100" y="16436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Add &amp; Norm</a:t>
            </a:r>
            <a:endParaRPr sz="1100">
              <a:solidFill>
                <a:srgbClr val="D9D9D9"/>
              </a:solidFill>
            </a:endParaRPr>
          </a:p>
        </p:txBody>
      </p:sp>
      <p:cxnSp>
        <p:nvCxnSpPr>
          <p:cNvPr id="2545" name="Google Shape;2545;p37"/>
          <p:cNvCxnSpPr>
            <a:stCxn id="2543" idx="0"/>
            <a:endCxn id="2544" idx="2"/>
          </p:cNvCxnSpPr>
          <p:nvPr/>
        </p:nvCxnSpPr>
        <p:spPr>
          <a:xfrm rot="10800000">
            <a:off x="5332700" y="18398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6" name="Google Shape;2546;p37"/>
          <p:cNvSpPr/>
          <p:nvPr/>
        </p:nvSpPr>
        <p:spPr>
          <a:xfrm>
            <a:off x="4575250" y="1057200"/>
            <a:ext cx="1515000" cy="385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00FFFF">
                  <a:alpha val="31372"/>
                </a:srgbClr>
              </a:gs>
              <a:gs pos="100000">
                <a:srgbClr val="B0DAF1">
                  <a:alpha val="37254"/>
                </a:srgbClr>
              </a:gs>
            </a:gsLst>
            <a:lin ang="0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Feed</a:t>
            </a:r>
            <a:endParaRPr sz="1100"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Forward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2547" name="Google Shape;2547;p37"/>
          <p:cNvSpPr/>
          <p:nvPr/>
        </p:nvSpPr>
        <p:spPr>
          <a:xfrm>
            <a:off x="4575150" y="7917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Add &amp; Norm</a:t>
            </a:r>
            <a:endParaRPr sz="1100">
              <a:solidFill>
                <a:srgbClr val="D9D9D9"/>
              </a:solidFill>
            </a:endParaRPr>
          </a:p>
        </p:txBody>
      </p:sp>
      <p:cxnSp>
        <p:nvCxnSpPr>
          <p:cNvPr id="2548" name="Google Shape;2548;p37"/>
          <p:cNvCxnSpPr>
            <a:stCxn id="2546" idx="0"/>
            <a:endCxn id="2547" idx="2"/>
          </p:cNvCxnSpPr>
          <p:nvPr/>
        </p:nvCxnSpPr>
        <p:spPr>
          <a:xfrm rot="10800000">
            <a:off x="5332750" y="9879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49" name="Google Shape;2549;p37"/>
          <p:cNvSpPr/>
          <p:nvPr/>
        </p:nvSpPr>
        <p:spPr>
          <a:xfrm>
            <a:off x="4575250" y="41640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DE87F1">
                  <a:alpha val="27450"/>
                </a:srgbClr>
              </a:gs>
              <a:gs pos="100000">
                <a:srgbClr val="F1DD87">
                  <a:alpha val="34117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Linear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2550" name="Google Shape;2550;p37"/>
          <p:cNvSpPr/>
          <p:nvPr/>
        </p:nvSpPr>
        <p:spPr>
          <a:xfrm>
            <a:off x="4571950" y="59250"/>
            <a:ext cx="1515000" cy="196200"/>
          </a:xfrm>
          <a:prstGeom prst="roundRect">
            <a:avLst>
              <a:gd name="adj" fmla="val 28518"/>
            </a:avLst>
          </a:prstGeom>
          <a:gradFill>
            <a:gsLst>
              <a:gs pos="0">
                <a:srgbClr val="E0EDBA">
                  <a:alpha val="29411"/>
                </a:srgbClr>
              </a:gs>
              <a:gs pos="100000">
                <a:srgbClr val="B6D7A8">
                  <a:alpha val="30980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Softmax</a:t>
            </a:r>
            <a:endParaRPr sz="1100">
              <a:solidFill>
                <a:srgbClr val="D9D9D9"/>
              </a:solidFill>
            </a:endParaRPr>
          </a:p>
        </p:txBody>
      </p:sp>
      <p:cxnSp>
        <p:nvCxnSpPr>
          <p:cNvPr id="2551" name="Google Shape;2551;p37"/>
          <p:cNvCxnSpPr>
            <a:stCxn id="2533" idx="0"/>
            <a:endCxn id="2543" idx="2"/>
          </p:cNvCxnSpPr>
          <p:nvPr/>
        </p:nvCxnSpPr>
        <p:spPr>
          <a:xfrm rot="10800000" flipH="1">
            <a:off x="5329450" y="2294250"/>
            <a:ext cx="3300" cy="2013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52" name="Google Shape;2552;p37"/>
          <p:cNvCxnSpPr>
            <a:stCxn id="2544" idx="0"/>
            <a:endCxn id="2546" idx="2"/>
          </p:cNvCxnSpPr>
          <p:nvPr/>
        </p:nvCxnSpPr>
        <p:spPr>
          <a:xfrm rot="10800000" flipH="1">
            <a:off x="5332600" y="1442350"/>
            <a:ext cx="300" cy="2013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53" name="Google Shape;2553;p37"/>
          <p:cNvCxnSpPr>
            <a:stCxn id="2544" idx="0"/>
            <a:endCxn id="2547" idx="3"/>
          </p:cNvCxnSpPr>
          <p:nvPr/>
        </p:nvCxnSpPr>
        <p:spPr>
          <a:xfrm rot="-5400000">
            <a:off x="5334400" y="887950"/>
            <a:ext cx="753900" cy="757500"/>
          </a:xfrm>
          <a:prstGeom prst="bentConnector4">
            <a:avLst>
              <a:gd name="adj1" fmla="val 8668"/>
              <a:gd name="adj2" fmla="val 121389"/>
            </a:avLst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54" name="Google Shape;2554;p37"/>
          <p:cNvCxnSpPr>
            <a:stCxn id="2547" idx="0"/>
            <a:endCxn id="2549" idx="2"/>
          </p:cNvCxnSpPr>
          <p:nvPr/>
        </p:nvCxnSpPr>
        <p:spPr>
          <a:xfrm rot="10800000">
            <a:off x="5332650" y="612650"/>
            <a:ext cx="0" cy="1791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55" name="Google Shape;2555;p37"/>
          <p:cNvCxnSpPr>
            <a:endCxn id="2550" idx="2"/>
          </p:cNvCxnSpPr>
          <p:nvPr/>
        </p:nvCxnSpPr>
        <p:spPr>
          <a:xfrm rot="10800000">
            <a:off x="5329450" y="255450"/>
            <a:ext cx="0" cy="1563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56" name="Google Shape;2556;p37"/>
          <p:cNvCxnSpPr/>
          <p:nvPr/>
        </p:nvCxnSpPr>
        <p:spPr>
          <a:xfrm rot="10800000">
            <a:off x="3223550" y="2023600"/>
            <a:ext cx="0" cy="69300"/>
          </a:xfrm>
          <a:prstGeom prst="straightConnector1">
            <a:avLst/>
          </a:prstGeom>
          <a:noFill/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57" name="Google Shape;2557;p37"/>
          <p:cNvGrpSpPr/>
          <p:nvPr/>
        </p:nvGrpSpPr>
        <p:grpSpPr>
          <a:xfrm>
            <a:off x="3223400" y="1827400"/>
            <a:ext cx="1832400" cy="601200"/>
            <a:chOff x="3223400" y="1827400"/>
            <a:chExt cx="1832400" cy="601200"/>
          </a:xfrm>
        </p:grpSpPr>
        <p:grpSp>
          <p:nvGrpSpPr>
            <p:cNvPr id="2558" name="Google Shape;2558;p37"/>
            <p:cNvGrpSpPr/>
            <p:nvPr/>
          </p:nvGrpSpPr>
          <p:grpSpPr>
            <a:xfrm>
              <a:off x="3223400" y="1827400"/>
              <a:ext cx="1832400" cy="601200"/>
              <a:chOff x="3223400" y="1827400"/>
              <a:chExt cx="1832400" cy="601200"/>
            </a:xfrm>
          </p:grpSpPr>
          <p:cxnSp>
            <p:nvCxnSpPr>
              <p:cNvPr id="2559" name="Google Shape;2559;p37"/>
              <p:cNvCxnSpPr>
                <a:stCxn id="2529" idx="0"/>
              </p:cNvCxnSpPr>
              <p:nvPr/>
            </p:nvCxnSpPr>
            <p:spPr>
              <a:xfrm rot="-5400000" flipH="1">
                <a:off x="3839000" y="1211800"/>
                <a:ext cx="601200" cy="1832400"/>
              </a:xfrm>
              <a:prstGeom prst="bentConnector4">
                <a:avLst>
                  <a:gd name="adj1" fmla="val -39608"/>
                  <a:gd name="adj2" fmla="val 70670"/>
                </a:avLst>
              </a:prstGeom>
              <a:noFill/>
              <a:ln w="9525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60" name="Google Shape;2560;p37"/>
              <p:cNvCxnSpPr/>
              <p:nvPr/>
            </p:nvCxnSpPr>
            <p:spPr>
              <a:xfrm rot="10800000" flipH="1">
                <a:off x="5050575" y="2294150"/>
                <a:ext cx="3300" cy="1344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D9D9D9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cxnSp>
          <p:nvCxnSpPr>
            <p:cNvPr id="2561" name="Google Shape;2561;p37"/>
            <p:cNvCxnSpPr/>
            <p:nvPr/>
          </p:nvCxnSpPr>
          <p:spPr>
            <a:xfrm rot="10800000" flipH="1">
              <a:off x="4810950" y="2291900"/>
              <a:ext cx="3300" cy="13440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2562" name="Google Shape;2562;p37"/>
          <p:cNvCxnSpPr>
            <a:endCxn id="2544" idx="3"/>
          </p:cNvCxnSpPr>
          <p:nvPr/>
        </p:nvCxnSpPr>
        <p:spPr>
          <a:xfrm rot="10800000" flipH="1">
            <a:off x="5330800" y="1741750"/>
            <a:ext cx="759300" cy="666600"/>
          </a:xfrm>
          <a:prstGeom prst="bentConnector3">
            <a:avLst>
              <a:gd name="adj1" fmla="val 120670"/>
            </a:avLst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563" name="Google Shape;2563;p37"/>
          <p:cNvGrpSpPr/>
          <p:nvPr/>
        </p:nvGrpSpPr>
        <p:grpSpPr>
          <a:xfrm flipH="1">
            <a:off x="5196157" y="3772639"/>
            <a:ext cx="266597" cy="258300"/>
            <a:chOff x="2372506" y="3438683"/>
            <a:chExt cx="255900" cy="258300"/>
          </a:xfrm>
        </p:grpSpPr>
        <p:pic>
          <p:nvPicPr>
            <p:cNvPr id="2564" name="Google Shape;2564;p37" descr="+" title="MathEquation,#58585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07953" y="3466746"/>
              <a:ext cx="185040" cy="20210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40" name="Google Shape;2540;p37"/>
            <p:cNvSpPr/>
            <p:nvPr/>
          </p:nvSpPr>
          <p:spPr>
            <a:xfrm>
              <a:off x="2372506" y="3438683"/>
              <a:ext cx="255900" cy="2583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</p:grpSp>
      <p:sp>
        <p:nvSpPr>
          <p:cNvPr id="2565" name="Google Shape;2565;p37"/>
          <p:cNvSpPr txBox="1"/>
          <p:nvPr/>
        </p:nvSpPr>
        <p:spPr>
          <a:xfrm>
            <a:off x="2940700" y="4801350"/>
            <a:ext cx="6720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Inputs</a:t>
            </a:r>
            <a:endParaRPr sz="1100">
              <a:solidFill>
                <a:srgbClr val="999999"/>
              </a:solidFill>
            </a:endParaRPr>
          </a:p>
        </p:txBody>
      </p:sp>
      <p:sp>
        <p:nvSpPr>
          <p:cNvPr id="2566" name="Google Shape;2566;p37"/>
          <p:cNvSpPr txBox="1"/>
          <p:nvPr/>
        </p:nvSpPr>
        <p:spPr>
          <a:xfrm>
            <a:off x="4515700" y="4856300"/>
            <a:ext cx="16341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Outputs (shifted right)</a:t>
            </a:r>
            <a:endParaRPr sz="1100">
              <a:solidFill>
                <a:srgbClr val="999999"/>
              </a:solidFill>
            </a:endParaRPr>
          </a:p>
        </p:txBody>
      </p:sp>
      <p:sp>
        <p:nvSpPr>
          <p:cNvPr id="2567" name="Google Shape;2567;p37"/>
          <p:cNvSpPr txBox="1"/>
          <p:nvPr/>
        </p:nvSpPr>
        <p:spPr>
          <a:xfrm>
            <a:off x="5742500" y="3644538"/>
            <a:ext cx="16341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Positional </a:t>
            </a:r>
            <a:endParaRPr sz="1100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Encoding</a:t>
            </a:r>
            <a:endParaRPr sz="1100">
              <a:solidFill>
                <a:srgbClr val="999999"/>
              </a:solidFill>
            </a:endParaRPr>
          </a:p>
        </p:txBody>
      </p:sp>
      <p:sp>
        <p:nvSpPr>
          <p:cNvPr id="2568" name="Google Shape;2568;p37"/>
          <p:cNvSpPr txBox="1"/>
          <p:nvPr/>
        </p:nvSpPr>
        <p:spPr>
          <a:xfrm>
            <a:off x="1142900" y="3632988"/>
            <a:ext cx="1634100" cy="1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Positional </a:t>
            </a:r>
            <a:endParaRPr sz="1100"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999999"/>
                </a:solidFill>
              </a:rPr>
              <a:t>Encoding</a:t>
            </a:r>
            <a:endParaRPr sz="1100"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3" name="Google Shape;2573;p38"/>
          <p:cNvSpPr/>
          <p:nvPr/>
        </p:nvSpPr>
        <p:spPr>
          <a:xfrm>
            <a:off x="3444875" y="2675325"/>
            <a:ext cx="2402400" cy="4884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0980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Tokenize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574" name="Google Shape;2574;p38"/>
          <p:cNvSpPr/>
          <p:nvPr/>
        </p:nvSpPr>
        <p:spPr>
          <a:xfrm>
            <a:off x="425900" y="1193025"/>
            <a:ext cx="1496400" cy="652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endParaRPr/>
          </a:p>
        </p:txBody>
      </p:sp>
      <p:sp>
        <p:nvSpPr>
          <p:cNvPr id="2575" name="Google Shape;2575;p38"/>
          <p:cNvSpPr/>
          <p:nvPr/>
        </p:nvSpPr>
        <p:spPr>
          <a:xfrm>
            <a:off x="2161875" y="1193025"/>
            <a:ext cx="1496400" cy="652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love</a:t>
            </a:r>
            <a:endParaRPr/>
          </a:p>
        </p:txBody>
      </p:sp>
      <p:sp>
        <p:nvSpPr>
          <p:cNvPr id="2576" name="Google Shape;2576;p38"/>
          <p:cNvSpPr/>
          <p:nvPr/>
        </p:nvSpPr>
        <p:spPr>
          <a:xfrm>
            <a:off x="3897875" y="1193025"/>
            <a:ext cx="1496400" cy="652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coding</a:t>
            </a:r>
            <a:endParaRPr/>
          </a:p>
        </p:txBody>
      </p:sp>
      <p:sp>
        <p:nvSpPr>
          <p:cNvPr id="2577" name="Google Shape;2577;p38"/>
          <p:cNvSpPr/>
          <p:nvPr/>
        </p:nvSpPr>
        <p:spPr>
          <a:xfrm>
            <a:off x="5633875" y="1193025"/>
            <a:ext cx="1496400" cy="652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</a:t>
            </a:r>
            <a:endParaRPr/>
          </a:p>
        </p:txBody>
      </p:sp>
      <p:sp>
        <p:nvSpPr>
          <p:cNvPr id="2578" name="Google Shape;2578;p38"/>
          <p:cNvSpPr/>
          <p:nvPr/>
        </p:nvSpPr>
        <p:spPr>
          <a:xfrm>
            <a:off x="7369875" y="1193000"/>
            <a:ext cx="1496400" cy="6528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</a:t>
            </a:r>
            <a:endParaRPr/>
          </a:p>
        </p:txBody>
      </p:sp>
      <p:cxnSp>
        <p:nvCxnSpPr>
          <p:cNvPr id="2579" name="Google Shape;2579;p38"/>
          <p:cNvCxnSpPr>
            <a:endCxn id="2576" idx="2"/>
          </p:cNvCxnSpPr>
          <p:nvPr/>
        </p:nvCxnSpPr>
        <p:spPr>
          <a:xfrm rot="10800000">
            <a:off x="4646075" y="1845825"/>
            <a:ext cx="0" cy="829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80" name="Google Shape;2580;p38"/>
          <p:cNvCxnSpPr>
            <a:stCxn id="2573" idx="0"/>
            <a:endCxn id="2577" idx="2"/>
          </p:cNvCxnSpPr>
          <p:nvPr/>
        </p:nvCxnSpPr>
        <p:spPr>
          <a:xfrm rot="10800000" flipH="1">
            <a:off x="4646075" y="1845825"/>
            <a:ext cx="1736100" cy="829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81" name="Google Shape;2581;p38"/>
          <p:cNvCxnSpPr>
            <a:stCxn id="2573" idx="0"/>
            <a:endCxn id="2578" idx="2"/>
          </p:cNvCxnSpPr>
          <p:nvPr/>
        </p:nvCxnSpPr>
        <p:spPr>
          <a:xfrm rot="10800000" flipH="1">
            <a:off x="4646075" y="1845825"/>
            <a:ext cx="3471900" cy="829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82" name="Google Shape;2582;p38"/>
          <p:cNvCxnSpPr>
            <a:stCxn id="2573" idx="0"/>
            <a:endCxn id="2575" idx="2"/>
          </p:cNvCxnSpPr>
          <p:nvPr/>
        </p:nvCxnSpPr>
        <p:spPr>
          <a:xfrm rot="10800000">
            <a:off x="2909975" y="1845825"/>
            <a:ext cx="1736100" cy="829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83" name="Google Shape;2583;p38"/>
          <p:cNvCxnSpPr>
            <a:stCxn id="2573" idx="0"/>
            <a:endCxn id="2574" idx="2"/>
          </p:cNvCxnSpPr>
          <p:nvPr/>
        </p:nvCxnSpPr>
        <p:spPr>
          <a:xfrm rot="10800000">
            <a:off x="1174175" y="1845825"/>
            <a:ext cx="3471900" cy="8295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84" name="Google Shape;2584;p38"/>
          <p:cNvSpPr txBox="1"/>
          <p:nvPr/>
        </p:nvSpPr>
        <p:spPr>
          <a:xfrm>
            <a:off x="3476675" y="3709550"/>
            <a:ext cx="2338800" cy="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“I love coding and writing”</a:t>
            </a:r>
            <a:endParaRPr/>
          </a:p>
        </p:txBody>
      </p:sp>
      <p:cxnSp>
        <p:nvCxnSpPr>
          <p:cNvPr id="2585" name="Google Shape;2585;p38"/>
          <p:cNvCxnSpPr>
            <a:stCxn id="2584" idx="0"/>
          </p:cNvCxnSpPr>
          <p:nvPr/>
        </p:nvCxnSpPr>
        <p:spPr>
          <a:xfrm rot="10800000">
            <a:off x="4646075" y="3296450"/>
            <a:ext cx="0" cy="413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Google Shape;2590;p39"/>
          <p:cNvSpPr txBox="1">
            <a:spLocks noGrp="1"/>
          </p:cNvSpPr>
          <p:nvPr>
            <p:ph type="title"/>
          </p:nvPr>
        </p:nvSpPr>
        <p:spPr>
          <a:xfrm>
            <a:off x="311700" y="2121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ML Concepts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Google Shape;2595;p40"/>
          <p:cNvSpPr/>
          <p:nvPr/>
        </p:nvSpPr>
        <p:spPr>
          <a:xfrm>
            <a:off x="2035975" y="324200"/>
            <a:ext cx="505200" cy="523500"/>
          </a:xfrm>
          <a:prstGeom prst="ellipse">
            <a:avLst/>
          </a:prstGeom>
          <a:solidFill>
            <a:srgbClr val="C27BA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2596;p40"/>
          <p:cNvSpPr/>
          <p:nvPr/>
        </p:nvSpPr>
        <p:spPr>
          <a:xfrm>
            <a:off x="2035975" y="1459775"/>
            <a:ext cx="505200" cy="523500"/>
          </a:xfrm>
          <a:prstGeom prst="ellipse">
            <a:avLst/>
          </a:prstGeom>
          <a:solidFill>
            <a:srgbClr val="C27BA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40"/>
          <p:cNvSpPr/>
          <p:nvPr/>
        </p:nvSpPr>
        <p:spPr>
          <a:xfrm>
            <a:off x="2035975" y="2348700"/>
            <a:ext cx="505200" cy="523500"/>
          </a:xfrm>
          <a:prstGeom prst="ellipse">
            <a:avLst/>
          </a:prstGeom>
          <a:solidFill>
            <a:srgbClr val="C27BA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40"/>
          <p:cNvSpPr/>
          <p:nvPr/>
        </p:nvSpPr>
        <p:spPr>
          <a:xfrm>
            <a:off x="3650150" y="1182700"/>
            <a:ext cx="505200" cy="523500"/>
          </a:xfrm>
          <a:prstGeom prst="ellipse">
            <a:avLst/>
          </a:prstGeom>
          <a:solidFill>
            <a:srgbClr val="76A5A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99" name="Google Shape;2599;p40"/>
          <p:cNvCxnSpPr>
            <a:stCxn id="2595" idx="6"/>
            <a:endCxn id="2598" idx="2"/>
          </p:cNvCxnSpPr>
          <p:nvPr/>
        </p:nvCxnSpPr>
        <p:spPr>
          <a:xfrm>
            <a:off x="2541175" y="585950"/>
            <a:ext cx="1109100" cy="85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00" name="Google Shape;2600;p40"/>
          <p:cNvCxnSpPr>
            <a:stCxn id="2596" idx="6"/>
            <a:endCxn id="2598" idx="2"/>
          </p:cNvCxnSpPr>
          <p:nvPr/>
        </p:nvCxnSpPr>
        <p:spPr>
          <a:xfrm rot="10800000" flipH="1">
            <a:off x="2541175" y="1444325"/>
            <a:ext cx="1109100" cy="27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01" name="Google Shape;2601;p40"/>
          <p:cNvCxnSpPr>
            <a:stCxn id="2597" idx="6"/>
            <a:endCxn id="2598" idx="2"/>
          </p:cNvCxnSpPr>
          <p:nvPr/>
        </p:nvCxnSpPr>
        <p:spPr>
          <a:xfrm rot="10800000" flipH="1">
            <a:off x="2541175" y="1444350"/>
            <a:ext cx="1109100" cy="116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02" name="Google Shape;2602;p40"/>
          <p:cNvSpPr txBox="1"/>
          <p:nvPr/>
        </p:nvSpPr>
        <p:spPr>
          <a:xfrm>
            <a:off x="417975" y="333200"/>
            <a:ext cx="7671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Size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03" name="Google Shape;2603;p40"/>
          <p:cNvSpPr txBox="1"/>
          <p:nvPr/>
        </p:nvSpPr>
        <p:spPr>
          <a:xfrm>
            <a:off x="417975" y="863000"/>
            <a:ext cx="7671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#bed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04" name="Google Shape;2604;p40"/>
          <p:cNvSpPr txBox="1"/>
          <p:nvPr/>
        </p:nvSpPr>
        <p:spPr>
          <a:xfrm>
            <a:off x="417975" y="1648450"/>
            <a:ext cx="7671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ZIP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05" name="Google Shape;2605;p40"/>
          <p:cNvSpPr txBox="1"/>
          <p:nvPr/>
        </p:nvSpPr>
        <p:spPr>
          <a:xfrm>
            <a:off x="417975" y="2433900"/>
            <a:ext cx="7671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Wealth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06" name="Google Shape;2606;p40"/>
          <p:cNvCxnSpPr>
            <a:stCxn id="2602" idx="3"/>
            <a:endCxn id="2595" idx="2"/>
          </p:cNvCxnSpPr>
          <p:nvPr/>
        </p:nvCxnSpPr>
        <p:spPr>
          <a:xfrm>
            <a:off x="1185075" y="509750"/>
            <a:ext cx="850800" cy="7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07" name="Google Shape;2607;p40"/>
          <p:cNvCxnSpPr>
            <a:stCxn id="2603" idx="3"/>
            <a:endCxn id="2595" idx="2"/>
          </p:cNvCxnSpPr>
          <p:nvPr/>
        </p:nvCxnSpPr>
        <p:spPr>
          <a:xfrm rot="10800000" flipH="1">
            <a:off x="1185075" y="585950"/>
            <a:ext cx="850800" cy="45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08" name="Google Shape;2608;p40"/>
          <p:cNvCxnSpPr>
            <a:stCxn id="2604" idx="3"/>
            <a:endCxn id="2596" idx="2"/>
          </p:cNvCxnSpPr>
          <p:nvPr/>
        </p:nvCxnSpPr>
        <p:spPr>
          <a:xfrm rot="10800000" flipH="1">
            <a:off x="1185075" y="1721500"/>
            <a:ext cx="850800" cy="10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09" name="Google Shape;2609;p40"/>
          <p:cNvCxnSpPr>
            <a:stCxn id="2605" idx="3"/>
            <a:endCxn id="2597" idx="2"/>
          </p:cNvCxnSpPr>
          <p:nvPr/>
        </p:nvCxnSpPr>
        <p:spPr>
          <a:xfrm>
            <a:off x="1185075" y="2610450"/>
            <a:ext cx="850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10" name="Google Shape;2610;p40"/>
          <p:cNvCxnSpPr>
            <a:stCxn id="2604" idx="3"/>
            <a:endCxn id="2597" idx="2"/>
          </p:cNvCxnSpPr>
          <p:nvPr/>
        </p:nvCxnSpPr>
        <p:spPr>
          <a:xfrm>
            <a:off x="1185075" y="1825000"/>
            <a:ext cx="850800" cy="78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11" name="Google Shape;2611;p40"/>
          <p:cNvSpPr txBox="1"/>
          <p:nvPr/>
        </p:nvSpPr>
        <p:spPr>
          <a:xfrm>
            <a:off x="3001525" y="555425"/>
            <a:ext cx="7671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Family?</a:t>
            </a:r>
            <a:endParaRPr sz="1100" i="1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12" name="Google Shape;2612;p40"/>
          <p:cNvSpPr txBox="1"/>
          <p:nvPr/>
        </p:nvSpPr>
        <p:spPr>
          <a:xfrm>
            <a:off x="2628600" y="1258900"/>
            <a:ext cx="5718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Walk?</a:t>
            </a:r>
            <a:endParaRPr sz="1100" i="1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13" name="Google Shape;2613;p40"/>
          <p:cNvSpPr txBox="1"/>
          <p:nvPr/>
        </p:nvSpPr>
        <p:spPr>
          <a:xfrm>
            <a:off x="2859900" y="2178200"/>
            <a:ext cx="6810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School</a:t>
            </a:r>
            <a:endParaRPr sz="1100" i="1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14" name="Google Shape;2614;p40"/>
          <p:cNvCxnSpPr/>
          <p:nvPr/>
        </p:nvCxnSpPr>
        <p:spPr>
          <a:xfrm>
            <a:off x="4155350" y="1431100"/>
            <a:ext cx="401700" cy="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15" name="Google Shape;2615;p40"/>
          <p:cNvSpPr txBox="1"/>
          <p:nvPr/>
        </p:nvSpPr>
        <p:spPr>
          <a:xfrm>
            <a:off x="4556650" y="1267900"/>
            <a:ext cx="7671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PRICE ŷ</a:t>
            </a:r>
            <a:endParaRPr sz="11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16" name="Google Shape;2616;p40"/>
          <p:cNvSpPr/>
          <p:nvPr/>
        </p:nvSpPr>
        <p:spPr>
          <a:xfrm>
            <a:off x="7036850" y="551000"/>
            <a:ext cx="505200" cy="523500"/>
          </a:xfrm>
          <a:prstGeom prst="ellipse">
            <a:avLst/>
          </a:prstGeom>
          <a:solidFill>
            <a:srgbClr val="C27BA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40"/>
          <p:cNvSpPr txBox="1"/>
          <p:nvPr/>
        </p:nvSpPr>
        <p:spPr>
          <a:xfrm>
            <a:off x="5989250" y="636200"/>
            <a:ext cx="5718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18" name="Google Shape;2618;p40"/>
          <p:cNvSpPr txBox="1"/>
          <p:nvPr/>
        </p:nvSpPr>
        <p:spPr>
          <a:xfrm>
            <a:off x="7909550" y="636200"/>
            <a:ext cx="5718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Y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19" name="Google Shape;2619;p40"/>
          <p:cNvCxnSpPr>
            <a:stCxn id="2617" idx="3"/>
            <a:endCxn id="2616" idx="2"/>
          </p:cNvCxnSpPr>
          <p:nvPr/>
        </p:nvCxnSpPr>
        <p:spPr>
          <a:xfrm>
            <a:off x="6561050" y="812750"/>
            <a:ext cx="47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20" name="Google Shape;2620;p40"/>
          <p:cNvCxnSpPr>
            <a:stCxn id="2616" idx="6"/>
            <a:endCxn id="2618" idx="1"/>
          </p:cNvCxnSpPr>
          <p:nvPr/>
        </p:nvCxnSpPr>
        <p:spPr>
          <a:xfrm>
            <a:off x="7542050" y="812750"/>
            <a:ext cx="3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21" name="Google Shape;2621;p40"/>
          <p:cNvSpPr/>
          <p:nvPr/>
        </p:nvSpPr>
        <p:spPr>
          <a:xfrm>
            <a:off x="1521275" y="3799900"/>
            <a:ext cx="505200" cy="523500"/>
          </a:xfrm>
          <a:prstGeom prst="ellipse">
            <a:avLst/>
          </a:prstGeom>
          <a:solidFill>
            <a:srgbClr val="C27BA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2" name="Google Shape;2622;p40"/>
          <p:cNvSpPr txBox="1"/>
          <p:nvPr/>
        </p:nvSpPr>
        <p:spPr>
          <a:xfrm>
            <a:off x="473675" y="3885100"/>
            <a:ext cx="5718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23" name="Google Shape;2623;p40"/>
          <p:cNvSpPr txBox="1"/>
          <p:nvPr/>
        </p:nvSpPr>
        <p:spPr>
          <a:xfrm>
            <a:off x="2546375" y="3427900"/>
            <a:ext cx="7389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Ŷ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= 0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24" name="Google Shape;2624;p40"/>
          <p:cNvCxnSpPr>
            <a:stCxn id="2622" idx="3"/>
            <a:endCxn id="2621" idx="2"/>
          </p:cNvCxnSpPr>
          <p:nvPr/>
        </p:nvCxnSpPr>
        <p:spPr>
          <a:xfrm>
            <a:off x="1045475" y="4061650"/>
            <a:ext cx="475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25" name="Google Shape;2625;p40"/>
          <p:cNvCxnSpPr>
            <a:stCxn id="2621" idx="6"/>
            <a:endCxn id="2623" idx="1"/>
          </p:cNvCxnSpPr>
          <p:nvPr/>
        </p:nvCxnSpPr>
        <p:spPr>
          <a:xfrm rot="10800000" flipH="1">
            <a:off x="2026475" y="3604450"/>
            <a:ext cx="519900" cy="45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26" name="Google Shape;2626;p40"/>
          <p:cNvCxnSpPr>
            <a:stCxn id="2621" idx="6"/>
          </p:cNvCxnSpPr>
          <p:nvPr/>
        </p:nvCxnSpPr>
        <p:spPr>
          <a:xfrm>
            <a:off x="2026475" y="4061650"/>
            <a:ext cx="519900" cy="40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27" name="Google Shape;2627;p40"/>
          <p:cNvSpPr txBox="1"/>
          <p:nvPr/>
        </p:nvSpPr>
        <p:spPr>
          <a:xfrm>
            <a:off x="2546375" y="4292800"/>
            <a:ext cx="7389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Ŷ</a:t>
            </a: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 = 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28" name="Google Shape;2628;p40"/>
          <p:cNvSpPr txBox="1"/>
          <p:nvPr/>
        </p:nvSpPr>
        <p:spPr>
          <a:xfrm>
            <a:off x="3704225" y="2219500"/>
            <a:ext cx="14619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NN work (Insprired from Coursera)</a:t>
            </a:r>
            <a:endParaRPr/>
          </a:p>
        </p:txBody>
      </p:sp>
      <p:sp>
        <p:nvSpPr>
          <p:cNvPr id="2629" name="Google Shape;2629;p40"/>
          <p:cNvSpPr txBox="1"/>
          <p:nvPr/>
        </p:nvSpPr>
        <p:spPr>
          <a:xfrm>
            <a:off x="3402125" y="4189200"/>
            <a:ext cx="14619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</p:txBody>
      </p:sp>
      <p:sp>
        <p:nvSpPr>
          <p:cNvPr id="2630" name="Google Shape;2630;p40"/>
          <p:cNvSpPr txBox="1"/>
          <p:nvPr/>
        </p:nvSpPr>
        <p:spPr>
          <a:xfrm>
            <a:off x="6508825" y="1329125"/>
            <a:ext cx="14619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Neuron Model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8">
            <a:extLst>
              <a:ext uri="{FF2B5EF4-FFF2-40B4-BE49-F238E27FC236}">
                <a16:creationId xmlns:a16="http://schemas.microsoft.com/office/drawing/2014/main" id="{C469E212-B52C-45AB-ABDC-16F8E2A286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2832060"/>
              </p:ext>
            </p:extLst>
          </p:nvPr>
        </p:nvGraphicFramePr>
        <p:xfrm>
          <a:off x="3044526" y="1118200"/>
          <a:ext cx="1170307" cy="3185160"/>
        </p:xfrm>
        <a:graphic>
          <a:graphicData uri="http://schemas.openxmlformats.org/drawingml/2006/table">
            <a:tbl>
              <a:tblPr firstRow="1" bandRow="1">
                <a:tableStyleId>{FDFFDB56-1DA1-4E38-A686-5D5B33DE1420}</a:tableStyleId>
              </a:tblPr>
              <a:tblGrid>
                <a:gridCol w="624529">
                  <a:extLst>
                    <a:ext uri="{9D8B030D-6E8A-4147-A177-3AD203B41FA5}">
                      <a16:colId xmlns:a16="http://schemas.microsoft.com/office/drawing/2014/main" val="411970453"/>
                    </a:ext>
                  </a:extLst>
                </a:gridCol>
                <a:gridCol w="545778">
                  <a:extLst>
                    <a:ext uri="{9D8B030D-6E8A-4147-A177-3AD203B41FA5}">
                      <a16:colId xmlns:a16="http://schemas.microsoft.com/office/drawing/2014/main" val="3942658127"/>
                    </a:ext>
                  </a:extLst>
                </a:gridCol>
              </a:tblGrid>
              <a:tr h="160553">
                <a:tc rowSpan="7">
                  <a:txBody>
                    <a:bodyPr/>
                    <a:lstStyle/>
                    <a:p>
                      <a:pPr algn="just"/>
                      <a:endParaRPr lang="en-US" altLang="zh-CN" sz="500" b="1" dirty="0"/>
                    </a:p>
                    <a:p>
                      <a:pPr algn="just"/>
                      <a:endParaRPr lang="en-US" altLang="zh-CN" sz="500" b="1" dirty="0"/>
                    </a:p>
                    <a:p>
                      <a:pPr algn="just"/>
                      <a:endParaRPr lang="en-US" altLang="zh-CN" sz="500" b="1" dirty="0"/>
                    </a:p>
                    <a:p>
                      <a:pPr algn="just"/>
                      <a:endParaRPr lang="en-US" altLang="zh-CN" sz="500" b="1" dirty="0"/>
                    </a:p>
                    <a:p>
                      <a:pPr algn="just"/>
                      <a:endParaRPr lang="en-US" altLang="zh-CN" sz="500" b="1" dirty="0"/>
                    </a:p>
                    <a:p>
                      <a:pPr algn="just"/>
                      <a:endParaRPr lang="en-US" altLang="zh-CN" sz="500" b="1" dirty="0"/>
                    </a:p>
                    <a:p>
                      <a:pPr algn="just"/>
                      <a:endParaRPr lang="en-US" altLang="zh-CN" sz="500" b="1" dirty="0"/>
                    </a:p>
                    <a:p>
                      <a:pPr algn="just"/>
                      <a:r>
                        <a:rPr lang="en-US" altLang="zh-CN" sz="500" b="1" dirty="0"/>
                        <a:t>     Attention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gat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3045901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 err="1"/>
                        <a:t>gcn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0686717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cos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760303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const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5328362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 err="1"/>
                        <a:t>gat_sym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9871135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linear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2016353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generalized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4950903"/>
                  </a:ext>
                </a:extLst>
              </a:tr>
              <a:tr h="160553">
                <a:tc rowSpan="4">
                  <a:txBody>
                    <a:bodyPr/>
                    <a:lstStyle/>
                    <a:p>
                      <a:endParaRPr lang="en-US" altLang="zh-CN" sz="500" b="1" dirty="0"/>
                    </a:p>
                    <a:p>
                      <a:endParaRPr lang="en-US" altLang="zh-CN" sz="500" b="1" dirty="0"/>
                    </a:p>
                    <a:p>
                      <a:pPr algn="ctr"/>
                      <a:endParaRPr lang="en-US" altLang="zh-CN" sz="500" b="1" dirty="0"/>
                    </a:p>
                    <a:p>
                      <a:pPr algn="ctr"/>
                      <a:r>
                        <a:rPr lang="en-US" altLang="zh-CN" sz="500" b="1" dirty="0"/>
                        <a:t>Aggregate</a:t>
                      </a:r>
                    </a:p>
                    <a:p>
                      <a:r>
                        <a:rPr lang="en-US" altLang="zh-CN" sz="500" b="1" dirty="0"/>
                        <a:t>  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sum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3306259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mean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3322852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max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985504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 err="1"/>
                        <a:t>mlp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31360"/>
                  </a:ext>
                </a:extLst>
              </a:tr>
              <a:tr h="160553">
                <a:tc rowSpan="8">
                  <a:txBody>
                    <a:bodyPr/>
                    <a:lstStyle/>
                    <a:p>
                      <a:endParaRPr lang="en-US" altLang="zh-CN" sz="800" b="1" dirty="0"/>
                    </a:p>
                    <a:p>
                      <a:endParaRPr lang="en-US" altLang="zh-CN" sz="800" b="1" dirty="0"/>
                    </a:p>
                    <a:p>
                      <a:endParaRPr lang="en-US" altLang="zh-CN" sz="800" b="1" dirty="0"/>
                    </a:p>
                    <a:p>
                      <a:endParaRPr lang="en-US" altLang="zh-CN" sz="800" b="1" dirty="0"/>
                    </a:p>
                    <a:p>
                      <a:endParaRPr lang="en-US" altLang="zh-CN" sz="800" b="1" dirty="0"/>
                    </a:p>
                    <a:p>
                      <a:r>
                        <a:rPr lang="en-US" altLang="zh-CN" sz="800" b="1" dirty="0"/>
                        <a:t>    </a:t>
                      </a:r>
                      <a:r>
                        <a:rPr lang="en-US" altLang="zh-CN" sz="500" b="1" dirty="0" err="1"/>
                        <a:t>Actiavte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sigmoid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2193236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tanh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5686573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 err="1"/>
                        <a:t>relu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278755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linear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7253451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 err="1"/>
                        <a:t>softplus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469621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 err="1"/>
                        <a:t>Leaky_relu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668592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relu6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767438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 err="1"/>
                        <a:t>elu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248612"/>
                  </a:ext>
                </a:extLst>
              </a:tr>
            </a:tbl>
          </a:graphicData>
        </a:graphic>
      </p:graphicFrame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1C655779-9F1F-4DA5-BA08-017516A690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185490"/>
              </p:ext>
            </p:extLst>
          </p:nvPr>
        </p:nvGraphicFramePr>
        <p:xfrm>
          <a:off x="4245367" y="1118200"/>
          <a:ext cx="1170307" cy="2179320"/>
        </p:xfrm>
        <a:graphic>
          <a:graphicData uri="http://schemas.openxmlformats.org/drawingml/2006/table">
            <a:tbl>
              <a:tblPr firstRow="1" bandRow="1">
                <a:tableStyleId>{FDFFDB56-1DA1-4E38-A686-5D5B33DE1420}</a:tableStyleId>
              </a:tblPr>
              <a:tblGrid>
                <a:gridCol w="624529">
                  <a:extLst>
                    <a:ext uri="{9D8B030D-6E8A-4147-A177-3AD203B41FA5}">
                      <a16:colId xmlns:a16="http://schemas.microsoft.com/office/drawing/2014/main" val="676338584"/>
                    </a:ext>
                  </a:extLst>
                </a:gridCol>
                <a:gridCol w="545778">
                  <a:extLst>
                    <a:ext uri="{9D8B030D-6E8A-4147-A177-3AD203B41FA5}">
                      <a16:colId xmlns:a16="http://schemas.microsoft.com/office/drawing/2014/main" val="1284697969"/>
                    </a:ext>
                  </a:extLst>
                </a:gridCol>
              </a:tblGrid>
              <a:tr h="160553">
                <a:tc rowSpan="6">
                  <a:txBody>
                    <a:bodyPr/>
                    <a:lstStyle/>
                    <a:p>
                      <a:endParaRPr lang="en-US" altLang="zh-CN" sz="500" b="1" dirty="0"/>
                    </a:p>
                    <a:p>
                      <a:endParaRPr lang="en-US" altLang="zh-CN" sz="500" b="1" dirty="0"/>
                    </a:p>
                    <a:p>
                      <a:endParaRPr lang="en-US" altLang="zh-CN" sz="500" b="1" dirty="0"/>
                    </a:p>
                    <a:p>
                      <a:endParaRPr lang="en-US" altLang="zh-CN" sz="500" b="1" dirty="0"/>
                    </a:p>
                    <a:p>
                      <a:endParaRPr lang="en-US" altLang="zh-CN" sz="500" b="1" dirty="0"/>
                    </a:p>
                    <a:p>
                      <a:r>
                        <a:rPr lang="en-US" altLang="zh-CN" sz="500" b="1" dirty="0"/>
                        <a:t>        Heads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1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1502796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2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0463866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4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1956896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6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9347894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8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0537036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16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1136485"/>
                  </a:ext>
                </a:extLst>
              </a:tr>
              <a:tr h="160553">
                <a:tc rowSpan="7">
                  <a:txBody>
                    <a:bodyPr/>
                    <a:lstStyle/>
                    <a:p>
                      <a:pPr algn="ctr"/>
                      <a:endParaRPr lang="en-US" altLang="zh-CN" sz="500" b="1" dirty="0"/>
                    </a:p>
                    <a:p>
                      <a:pPr algn="ctr"/>
                      <a:endParaRPr lang="en-US" altLang="zh-CN" sz="500" b="1" dirty="0"/>
                    </a:p>
                    <a:p>
                      <a:pPr algn="ctr"/>
                      <a:endParaRPr lang="en-US" altLang="zh-CN" sz="500" b="1" dirty="0"/>
                    </a:p>
                    <a:p>
                      <a:pPr algn="ctr"/>
                      <a:endParaRPr lang="en-US" altLang="zh-CN" sz="500" b="1" dirty="0"/>
                    </a:p>
                    <a:p>
                      <a:pPr algn="ctr"/>
                      <a:endParaRPr lang="en-US" altLang="zh-CN" sz="500" b="1" dirty="0"/>
                    </a:p>
                    <a:p>
                      <a:pPr algn="ctr"/>
                      <a:endParaRPr lang="en-US" altLang="zh-CN" sz="500" b="1" dirty="0"/>
                    </a:p>
                    <a:p>
                      <a:pPr algn="ctr"/>
                      <a:endParaRPr lang="en-US" altLang="zh-CN" sz="500" b="1" dirty="0"/>
                    </a:p>
                    <a:p>
                      <a:pPr algn="ctr"/>
                      <a:r>
                        <a:rPr lang="en-US" altLang="zh-CN" sz="500" b="1" dirty="0" err="1"/>
                        <a:t>Hidden_units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4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1290125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8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3167280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16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325764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32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8154424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64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1390145"/>
                  </a:ext>
                </a:extLst>
              </a:tr>
              <a:tr h="160553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128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9212828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 sz="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500" b="1" dirty="0"/>
                        <a:t>256</a:t>
                      </a:r>
                      <a:endParaRPr lang="zh-CN" altLang="en-US" sz="500" b="1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0788559"/>
                  </a:ext>
                </a:extLst>
              </a:tr>
            </a:tbl>
          </a:graphicData>
        </a:graphic>
      </p:graphicFrame>
      <p:sp>
        <p:nvSpPr>
          <p:cNvPr id="4" name="文本框 3">
            <a:extLst>
              <a:ext uri="{FF2B5EF4-FFF2-40B4-BE49-F238E27FC236}">
                <a16:creationId xmlns:a16="http://schemas.microsoft.com/office/drawing/2014/main" id="{05F2328C-4562-41DD-87A8-78C1AF3C4911}"/>
              </a:ext>
            </a:extLst>
          </p:cNvPr>
          <p:cNvSpPr txBox="1"/>
          <p:nvPr/>
        </p:nvSpPr>
        <p:spPr>
          <a:xfrm>
            <a:off x="3629679" y="716500"/>
            <a:ext cx="14160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Search space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Google Shape;2635;p41"/>
          <p:cNvSpPr/>
          <p:nvPr/>
        </p:nvSpPr>
        <p:spPr>
          <a:xfrm>
            <a:off x="2070995" y="2101211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36" name="Google Shape;2636;p41"/>
          <p:cNvCxnSpPr/>
          <p:nvPr/>
        </p:nvCxnSpPr>
        <p:spPr>
          <a:xfrm rot="10800000">
            <a:off x="1356945" y="3248852"/>
            <a:ext cx="27432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637" name="Google Shape;2637;p41"/>
          <p:cNvSpPr/>
          <p:nvPr/>
        </p:nvSpPr>
        <p:spPr>
          <a:xfrm>
            <a:off x="1887550" y="2760182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8" name="Google Shape;2638;p41"/>
          <p:cNvSpPr/>
          <p:nvPr/>
        </p:nvSpPr>
        <p:spPr>
          <a:xfrm>
            <a:off x="2177534" y="3089667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2639;p41"/>
          <p:cNvSpPr/>
          <p:nvPr/>
        </p:nvSpPr>
        <p:spPr>
          <a:xfrm>
            <a:off x="2254441" y="2430697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0" name="Google Shape;2640;p41"/>
          <p:cNvSpPr/>
          <p:nvPr/>
        </p:nvSpPr>
        <p:spPr>
          <a:xfrm>
            <a:off x="2315118" y="3136736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1" name="Google Shape;2641;p41"/>
          <p:cNvSpPr/>
          <p:nvPr/>
        </p:nvSpPr>
        <p:spPr>
          <a:xfrm>
            <a:off x="2392025" y="266604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2" name="Google Shape;2642;p41"/>
          <p:cNvSpPr/>
          <p:nvPr/>
        </p:nvSpPr>
        <p:spPr>
          <a:xfrm>
            <a:off x="2208580" y="290139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41"/>
          <p:cNvSpPr/>
          <p:nvPr/>
        </p:nvSpPr>
        <p:spPr>
          <a:xfrm>
            <a:off x="2116857" y="271311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41"/>
          <p:cNvSpPr/>
          <p:nvPr/>
        </p:nvSpPr>
        <p:spPr>
          <a:xfrm>
            <a:off x="2896500" y="1253964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41"/>
          <p:cNvSpPr/>
          <p:nvPr/>
        </p:nvSpPr>
        <p:spPr>
          <a:xfrm>
            <a:off x="2346164" y="2477766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2646;p41"/>
          <p:cNvSpPr/>
          <p:nvPr/>
        </p:nvSpPr>
        <p:spPr>
          <a:xfrm>
            <a:off x="3125807" y="1395172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7" name="Google Shape;2647;p41"/>
          <p:cNvSpPr/>
          <p:nvPr/>
        </p:nvSpPr>
        <p:spPr>
          <a:xfrm>
            <a:off x="3247868" y="186586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8" name="Google Shape;2648;p41"/>
          <p:cNvSpPr/>
          <p:nvPr/>
        </p:nvSpPr>
        <p:spPr>
          <a:xfrm>
            <a:off x="2483748" y="219535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41"/>
          <p:cNvSpPr/>
          <p:nvPr/>
        </p:nvSpPr>
        <p:spPr>
          <a:xfrm>
            <a:off x="2529609" y="1583449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41"/>
          <p:cNvSpPr/>
          <p:nvPr/>
        </p:nvSpPr>
        <p:spPr>
          <a:xfrm>
            <a:off x="2804777" y="1912934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41"/>
          <p:cNvSpPr/>
          <p:nvPr/>
        </p:nvSpPr>
        <p:spPr>
          <a:xfrm>
            <a:off x="2758916" y="299552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41"/>
          <p:cNvSpPr/>
          <p:nvPr/>
        </p:nvSpPr>
        <p:spPr>
          <a:xfrm>
            <a:off x="2942361" y="2148281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41"/>
          <p:cNvSpPr/>
          <p:nvPr/>
        </p:nvSpPr>
        <p:spPr>
          <a:xfrm>
            <a:off x="3263391" y="257190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41"/>
          <p:cNvSpPr/>
          <p:nvPr/>
        </p:nvSpPr>
        <p:spPr>
          <a:xfrm>
            <a:off x="3187898" y="2350051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5" name="Google Shape;2655;p41"/>
          <p:cNvSpPr/>
          <p:nvPr/>
        </p:nvSpPr>
        <p:spPr>
          <a:xfrm>
            <a:off x="2912730" y="258539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6" name="Google Shape;2656;p41"/>
          <p:cNvSpPr/>
          <p:nvPr/>
        </p:nvSpPr>
        <p:spPr>
          <a:xfrm>
            <a:off x="2575470" y="2618974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7" name="Google Shape;2657;p41"/>
          <p:cNvSpPr/>
          <p:nvPr/>
        </p:nvSpPr>
        <p:spPr>
          <a:xfrm>
            <a:off x="2850639" y="285432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2658;p41"/>
          <p:cNvSpPr/>
          <p:nvPr/>
        </p:nvSpPr>
        <p:spPr>
          <a:xfrm>
            <a:off x="3722005" y="153638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9" name="Google Shape;2659;p41"/>
          <p:cNvSpPr/>
          <p:nvPr/>
        </p:nvSpPr>
        <p:spPr>
          <a:xfrm>
            <a:off x="3630282" y="2242419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41"/>
          <p:cNvSpPr/>
          <p:nvPr/>
        </p:nvSpPr>
        <p:spPr>
          <a:xfrm>
            <a:off x="3859589" y="163051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1" name="Google Shape;2661;p41"/>
          <p:cNvSpPr/>
          <p:nvPr/>
        </p:nvSpPr>
        <p:spPr>
          <a:xfrm>
            <a:off x="3905450" y="1724657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41"/>
          <p:cNvSpPr/>
          <p:nvPr/>
        </p:nvSpPr>
        <p:spPr>
          <a:xfrm>
            <a:off x="3767866" y="181879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3" name="Google Shape;2663;p41"/>
          <p:cNvSpPr/>
          <p:nvPr/>
        </p:nvSpPr>
        <p:spPr>
          <a:xfrm>
            <a:off x="3676143" y="167758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4" name="Google Shape;2664;p41"/>
          <p:cNvSpPr/>
          <p:nvPr/>
        </p:nvSpPr>
        <p:spPr>
          <a:xfrm>
            <a:off x="3813727" y="1771726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5" name="Google Shape;2665;p41"/>
          <p:cNvSpPr/>
          <p:nvPr/>
        </p:nvSpPr>
        <p:spPr>
          <a:xfrm>
            <a:off x="2713055" y="130103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6" name="Google Shape;2666;p41"/>
          <p:cNvSpPr/>
          <p:nvPr/>
        </p:nvSpPr>
        <p:spPr>
          <a:xfrm>
            <a:off x="2300302" y="252483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2667;p41"/>
          <p:cNvSpPr/>
          <p:nvPr/>
        </p:nvSpPr>
        <p:spPr>
          <a:xfrm>
            <a:off x="2988223" y="1442241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8" name="Google Shape;2668;p41"/>
          <p:cNvSpPr/>
          <p:nvPr/>
        </p:nvSpPr>
        <p:spPr>
          <a:xfrm>
            <a:off x="2621332" y="2948459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41"/>
          <p:cNvSpPr/>
          <p:nvPr/>
        </p:nvSpPr>
        <p:spPr>
          <a:xfrm>
            <a:off x="3034084" y="196000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41"/>
          <p:cNvSpPr/>
          <p:nvPr/>
        </p:nvSpPr>
        <p:spPr>
          <a:xfrm>
            <a:off x="2437886" y="2289489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2671;p41"/>
          <p:cNvSpPr/>
          <p:nvPr/>
        </p:nvSpPr>
        <p:spPr>
          <a:xfrm>
            <a:off x="2667193" y="200707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41"/>
          <p:cNvSpPr/>
          <p:nvPr/>
        </p:nvSpPr>
        <p:spPr>
          <a:xfrm>
            <a:off x="3309252" y="1206894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41"/>
          <p:cNvSpPr/>
          <p:nvPr/>
        </p:nvSpPr>
        <p:spPr>
          <a:xfrm>
            <a:off x="3355114" y="233655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41"/>
          <p:cNvSpPr/>
          <p:nvPr/>
        </p:nvSpPr>
        <p:spPr>
          <a:xfrm>
            <a:off x="3584420" y="1348102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41"/>
          <p:cNvSpPr/>
          <p:nvPr/>
        </p:nvSpPr>
        <p:spPr>
          <a:xfrm>
            <a:off x="3538559" y="2054142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41"/>
          <p:cNvSpPr/>
          <p:nvPr/>
        </p:nvSpPr>
        <p:spPr>
          <a:xfrm>
            <a:off x="3079945" y="115982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41"/>
          <p:cNvSpPr/>
          <p:nvPr/>
        </p:nvSpPr>
        <p:spPr>
          <a:xfrm>
            <a:off x="3446836" y="148931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41"/>
          <p:cNvSpPr/>
          <p:nvPr/>
        </p:nvSpPr>
        <p:spPr>
          <a:xfrm>
            <a:off x="3400975" y="2383627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41"/>
          <p:cNvSpPr txBox="1"/>
          <p:nvPr/>
        </p:nvSpPr>
        <p:spPr>
          <a:xfrm>
            <a:off x="2808825" y="3325050"/>
            <a:ext cx="5718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Size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80" name="Google Shape;2680;p41"/>
          <p:cNvSpPr txBox="1"/>
          <p:nvPr/>
        </p:nvSpPr>
        <p:spPr>
          <a:xfrm rot="-5400000">
            <a:off x="908800" y="1792275"/>
            <a:ext cx="5718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$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681" name="Google Shape;2681;p41"/>
          <p:cNvCxnSpPr/>
          <p:nvPr/>
        </p:nvCxnSpPr>
        <p:spPr>
          <a:xfrm rot="10800000" flipH="1">
            <a:off x="1658500" y="1225700"/>
            <a:ext cx="2340600" cy="1984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82" name="Google Shape;2682;p41"/>
          <p:cNvCxnSpPr/>
          <p:nvPr/>
        </p:nvCxnSpPr>
        <p:spPr>
          <a:xfrm rot="10800000" flipH="1">
            <a:off x="1441075" y="982025"/>
            <a:ext cx="7500" cy="238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83" name="Google Shape;2683;p41"/>
          <p:cNvSpPr/>
          <p:nvPr/>
        </p:nvSpPr>
        <p:spPr>
          <a:xfrm>
            <a:off x="6095070" y="2099511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84" name="Google Shape;2684;p41"/>
          <p:cNvCxnSpPr/>
          <p:nvPr/>
        </p:nvCxnSpPr>
        <p:spPr>
          <a:xfrm rot="10800000">
            <a:off x="5381020" y="3247152"/>
            <a:ext cx="27432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685" name="Google Shape;2685;p41"/>
          <p:cNvSpPr/>
          <p:nvPr/>
        </p:nvSpPr>
        <p:spPr>
          <a:xfrm>
            <a:off x="5911625" y="2758482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41"/>
          <p:cNvSpPr/>
          <p:nvPr/>
        </p:nvSpPr>
        <p:spPr>
          <a:xfrm>
            <a:off x="6201609" y="3087967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687;p41"/>
          <p:cNvSpPr/>
          <p:nvPr/>
        </p:nvSpPr>
        <p:spPr>
          <a:xfrm>
            <a:off x="6278516" y="2428997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8" name="Google Shape;2688;p41"/>
          <p:cNvSpPr/>
          <p:nvPr/>
        </p:nvSpPr>
        <p:spPr>
          <a:xfrm>
            <a:off x="6339193" y="3135036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9" name="Google Shape;2689;p41"/>
          <p:cNvSpPr/>
          <p:nvPr/>
        </p:nvSpPr>
        <p:spPr>
          <a:xfrm>
            <a:off x="6416100" y="266434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0" name="Google Shape;2690;p41"/>
          <p:cNvSpPr/>
          <p:nvPr/>
        </p:nvSpPr>
        <p:spPr>
          <a:xfrm>
            <a:off x="6232655" y="289969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1" name="Google Shape;2691;p41"/>
          <p:cNvSpPr/>
          <p:nvPr/>
        </p:nvSpPr>
        <p:spPr>
          <a:xfrm>
            <a:off x="6140932" y="271141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2692;p41"/>
          <p:cNvSpPr/>
          <p:nvPr/>
        </p:nvSpPr>
        <p:spPr>
          <a:xfrm>
            <a:off x="6920575" y="1252264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41"/>
          <p:cNvSpPr/>
          <p:nvPr/>
        </p:nvSpPr>
        <p:spPr>
          <a:xfrm>
            <a:off x="6370239" y="2476066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2694;p41"/>
          <p:cNvSpPr/>
          <p:nvPr/>
        </p:nvSpPr>
        <p:spPr>
          <a:xfrm>
            <a:off x="7149882" y="1393472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5" name="Google Shape;2695;p41"/>
          <p:cNvSpPr/>
          <p:nvPr/>
        </p:nvSpPr>
        <p:spPr>
          <a:xfrm>
            <a:off x="7271943" y="186416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6" name="Google Shape;2696;p41"/>
          <p:cNvSpPr/>
          <p:nvPr/>
        </p:nvSpPr>
        <p:spPr>
          <a:xfrm>
            <a:off x="6507823" y="219365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7" name="Google Shape;2697;p41"/>
          <p:cNvSpPr/>
          <p:nvPr/>
        </p:nvSpPr>
        <p:spPr>
          <a:xfrm>
            <a:off x="6553684" y="1581749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8" name="Google Shape;2698;p41"/>
          <p:cNvSpPr/>
          <p:nvPr/>
        </p:nvSpPr>
        <p:spPr>
          <a:xfrm>
            <a:off x="6828852" y="1911234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9" name="Google Shape;2699;p41"/>
          <p:cNvSpPr/>
          <p:nvPr/>
        </p:nvSpPr>
        <p:spPr>
          <a:xfrm>
            <a:off x="6782991" y="299382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0" name="Google Shape;2700;p41"/>
          <p:cNvSpPr/>
          <p:nvPr/>
        </p:nvSpPr>
        <p:spPr>
          <a:xfrm>
            <a:off x="6966436" y="2146581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41"/>
          <p:cNvSpPr/>
          <p:nvPr/>
        </p:nvSpPr>
        <p:spPr>
          <a:xfrm>
            <a:off x="7287466" y="257020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2" name="Google Shape;2702;p41"/>
          <p:cNvSpPr/>
          <p:nvPr/>
        </p:nvSpPr>
        <p:spPr>
          <a:xfrm>
            <a:off x="7211973" y="2348351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41"/>
          <p:cNvSpPr/>
          <p:nvPr/>
        </p:nvSpPr>
        <p:spPr>
          <a:xfrm>
            <a:off x="6936805" y="258369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41"/>
          <p:cNvSpPr/>
          <p:nvPr/>
        </p:nvSpPr>
        <p:spPr>
          <a:xfrm>
            <a:off x="6599545" y="2617274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2705;p41"/>
          <p:cNvSpPr/>
          <p:nvPr/>
        </p:nvSpPr>
        <p:spPr>
          <a:xfrm>
            <a:off x="6874714" y="285262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41"/>
          <p:cNvSpPr/>
          <p:nvPr/>
        </p:nvSpPr>
        <p:spPr>
          <a:xfrm>
            <a:off x="7746080" y="153468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41"/>
          <p:cNvSpPr/>
          <p:nvPr/>
        </p:nvSpPr>
        <p:spPr>
          <a:xfrm>
            <a:off x="7654357" y="2240719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41"/>
          <p:cNvSpPr/>
          <p:nvPr/>
        </p:nvSpPr>
        <p:spPr>
          <a:xfrm>
            <a:off x="7883664" y="162881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9" name="Google Shape;2709;p41"/>
          <p:cNvSpPr/>
          <p:nvPr/>
        </p:nvSpPr>
        <p:spPr>
          <a:xfrm>
            <a:off x="7929525" y="1722957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2710;p41"/>
          <p:cNvSpPr/>
          <p:nvPr/>
        </p:nvSpPr>
        <p:spPr>
          <a:xfrm>
            <a:off x="7791941" y="181709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41"/>
          <p:cNvSpPr/>
          <p:nvPr/>
        </p:nvSpPr>
        <p:spPr>
          <a:xfrm>
            <a:off x="7700218" y="167588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41"/>
          <p:cNvSpPr/>
          <p:nvPr/>
        </p:nvSpPr>
        <p:spPr>
          <a:xfrm>
            <a:off x="7837802" y="1770026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41"/>
          <p:cNvSpPr/>
          <p:nvPr/>
        </p:nvSpPr>
        <p:spPr>
          <a:xfrm>
            <a:off x="6737130" y="129933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41"/>
          <p:cNvSpPr/>
          <p:nvPr/>
        </p:nvSpPr>
        <p:spPr>
          <a:xfrm>
            <a:off x="6324377" y="252313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41"/>
          <p:cNvSpPr/>
          <p:nvPr/>
        </p:nvSpPr>
        <p:spPr>
          <a:xfrm>
            <a:off x="7012298" y="1440541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41"/>
          <p:cNvSpPr/>
          <p:nvPr/>
        </p:nvSpPr>
        <p:spPr>
          <a:xfrm>
            <a:off x="6645407" y="2946759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41"/>
          <p:cNvSpPr/>
          <p:nvPr/>
        </p:nvSpPr>
        <p:spPr>
          <a:xfrm>
            <a:off x="7058159" y="195830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41"/>
          <p:cNvSpPr/>
          <p:nvPr/>
        </p:nvSpPr>
        <p:spPr>
          <a:xfrm>
            <a:off x="6461961" y="2287789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41"/>
          <p:cNvSpPr/>
          <p:nvPr/>
        </p:nvSpPr>
        <p:spPr>
          <a:xfrm>
            <a:off x="6691268" y="2005373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41"/>
          <p:cNvSpPr/>
          <p:nvPr/>
        </p:nvSpPr>
        <p:spPr>
          <a:xfrm>
            <a:off x="7333327" y="1205194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41"/>
          <p:cNvSpPr/>
          <p:nvPr/>
        </p:nvSpPr>
        <p:spPr>
          <a:xfrm>
            <a:off x="7379189" y="2334858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41"/>
          <p:cNvSpPr/>
          <p:nvPr/>
        </p:nvSpPr>
        <p:spPr>
          <a:xfrm>
            <a:off x="7608495" y="1346402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41"/>
          <p:cNvSpPr/>
          <p:nvPr/>
        </p:nvSpPr>
        <p:spPr>
          <a:xfrm>
            <a:off x="7562634" y="2052442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41"/>
          <p:cNvSpPr/>
          <p:nvPr/>
        </p:nvSpPr>
        <p:spPr>
          <a:xfrm>
            <a:off x="7104020" y="1158125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41"/>
          <p:cNvSpPr/>
          <p:nvPr/>
        </p:nvSpPr>
        <p:spPr>
          <a:xfrm>
            <a:off x="7470911" y="1487610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41"/>
          <p:cNvSpPr/>
          <p:nvPr/>
        </p:nvSpPr>
        <p:spPr>
          <a:xfrm>
            <a:off x="7425050" y="2381927"/>
            <a:ext cx="60600" cy="759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41"/>
          <p:cNvSpPr txBox="1"/>
          <p:nvPr/>
        </p:nvSpPr>
        <p:spPr>
          <a:xfrm>
            <a:off x="6832900" y="3323350"/>
            <a:ext cx="5718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Size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28" name="Google Shape;2728;p41"/>
          <p:cNvSpPr txBox="1"/>
          <p:nvPr/>
        </p:nvSpPr>
        <p:spPr>
          <a:xfrm rot="-5400000">
            <a:off x="4932875" y="1790575"/>
            <a:ext cx="571800" cy="3531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$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729" name="Google Shape;2729;p41"/>
          <p:cNvCxnSpPr/>
          <p:nvPr/>
        </p:nvCxnSpPr>
        <p:spPr>
          <a:xfrm rot="10800000" flipH="1">
            <a:off x="5834975" y="1224000"/>
            <a:ext cx="2340600" cy="19848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0" name="Google Shape;2730;p41"/>
          <p:cNvCxnSpPr/>
          <p:nvPr/>
        </p:nvCxnSpPr>
        <p:spPr>
          <a:xfrm rot="10800000" flipH="1">
            <a:off x="5465150" y="980325"/>
            <a:ext cx="7500" cy="2386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31" name="Google Shape;2731;p41"/>
          <p:cNvCxnSpPr/>
          <p:nvPr/>
        </p:nvCxnSpPr>
        <p:spPr>
          <a:xfrm>
            <a:off x="5477875" y="3207450"/>
            <a:ext cx="356100" cy="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32" name="Google Shape;2732;p41"/>
          <p:cNvSpPr txBox="1"/>
          <p:nvPr/>
        </p:nvSpPr>
        <p:spPr>
          <a:xfrm>
            <a:off x="1553800" y="603550"/>
            <a:ext cx="14619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</a:t>
            </a:r>
            <a:endParaRPr/>
          </a:p>
        </p:txBody>
      </p:sp>
      <p:sp>
        <p:nvSpPr>
          <p:cNvPr id="2733" name="Google Shape;2733;p41"/>
          <p:cNvSpPr txBox="1"/>
          <p:nvPr/>
        </p:nvSpPr>
        <p:spPr>
          <a:xfrm>
            <a:off x="5850575" y="601850"/>
            <a:ext cx="9165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ReLU(x)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8" name="Google Shape;2738;p42"/>
          <p:cNvSpPr/>
          <p:nvPr/>
        </p:nvSpPr>
        <p:spPr>
          <a:xfrm>
            <a:off x="1915775" y="1926074"/>
            <a:ext cx="997800" cy="1004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NxN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39" name="Google Shape;2739;p42"/>
          <p:cNvSpPr/>
          <p:nvPr/>
        </p:nvSpPr>
        <p:spPr>
          <a:xfrm>
            <a:off x="3816310" y="1666008"/>
            <a:ext cx="997800" cy="10041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NxN</a:t>
            </a:r>
            <a:endParaRPr/>
          </a:p>
        </p:txBody>
      </p:sp>
      <p:sp>
        <p:nvSpPr>
          <p:cNvPr id="2740" name="Google Shape;2740;p42"/>
          <p:cNvSpPr/>
          <p:nvPr/>
        </p:nvSpPr>
        <p:spPr>
          <a:xfrm>
            <a:off x="3711796" y="1808267"/>
            <a:ext cx="997800" cy="1004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NxN</a:t>
            </a:r>
            <a:endParaRPr/>
          </a:p>
        </p:txBody>
      </p:sp>
      <p:sp>
        <p:nvSpPr>
          <p:cNvPr id="2741" name="Google Shape;2741;p42"/>
          <p:cNvSpPr/>
          <p:nvPr/>
        </p:nvSpPr>
        <p:spPr>
          <a:xfrm>
            <a:off x="3623322" y="1928887"/>
            <a:ext cx="997800" cy="1004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NxN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42" name="Google Shape;2742;p42"/>
          <p:cNvSpPr/>
          <p:nvPr/>
        </p:nvSpPr>
        <p:spPr>
          <a:xfrm>
            <a:off x="5663087" y="1282050"/>
            <a:ext cx="584100" cy="1772400"/>
          </a:xfrm>
          <a:prstGeom prst="bracketPair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256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225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56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.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214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210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211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43" name="Google Shape;2743;p42"/>
          <p:cNvSpPr/>
          <p:nvPr/>
        </p:nvSpPr>
        <p:spPr>
          <a:xfrm>
            <a:off x="6353231" y="1344911"/>
            <a:ext cx="74700" cy="5838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4" name="Google Shape;2744;p42"/>
          <p:cNvSpPr/>
          <p:nvPr/>
        </p:nvSpPr>
        <p:spPr>
          <a:xfrm>
            <a:off x="6353231" y="1958877"/>
            <a:ext cx="74700" cy="5529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5" name="Google Shape;2745;p42"/>
          <p:cNvSpPr/>
          <p:nvPr/>
        </p:nvSpPr>
        <p:spPr>
          <a:xfrm>
            <a:off x="6353231" y="2501381"/>
            <a:ext cx="74700" cy="552900"/>
          </a:xfrm>
          <a:prstGeom prst="rightBrace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6" name="Google Shape;2746;p42"/>
          <p:cNvSpPr txBox="1"/>
          <p:nvPr/>
        </p:nvSpPr>
        <p:spPr>
          <a:xfrm rot="5400000">
            <a:off x="5742675" y="2035500"/>
            <a:ext cx="1704000" cy="2655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R-G-B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747" name="Google Shape;2747;p42"/>
          <p:cNvCxnSpPr>
            <a:stCxn id="2738" idx="3"/>
            <a:endCxn id="2741" idx="1"/>
          </p:cNvCxnSpPr>
          <p:nvPr/>
        </p:nvCxnSpPr>
        <p:spPr>
          <a:xfrm>
            <a:off x="2913575" y="2428124"/>
            <a:ext cx="709800" cy="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48" name="Google Shape;2748;p42"/>
          <p:cNvCxnSpPr>
            <a:stCxn id="2739" idx="3"/>
            <a:endCxn id="2742" idx="1"/>
          </p:cNvCxnSpPr>
          <p:nvPr/>
        </p:nvCxnSpPr>
        <p:spPr>
          <a:xfrm>
            <a:off x="4814110" y="2168058"/>
            <a:ext cx="849000" cy="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49" name="Google Shape;2749;p42"/>
          <p:cNvSpPr txBox="1"/>
          <p:nvPr/>
        </p:nvSpPr>
        <p:spPr>
          <a:xfrm>
            <a:off x="2772500" y="3525300"/>
            <a:ext cx="26286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Unrolling Feature vectors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54" name="Google Shape;2754;p43"/>
          <p:cNvCxnSpPr/>
          <p:nvPr/>
        </p:nvCxnSpPr>
        <p:spPr>
          <a:xfrm rot="5400000" flipH="1">
            <a:off x="-333901" y="2421351"/>
            <a:ext cx="29661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755" name="Google Shape;2755;p43"/>
          <p:cNvCxnSpPr/>
          <p:nvPr/>
        </p:nvCxnSpPr>
        <p:spPr>
          <a:xfrm rot="10800000">
            <a:off x="916021" y="3587527"/>
            <a:ext cx="51057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2756" name="Google Shape;2756;p43"/>
          <p:cNvSpPr/>
          <p:nvPr/>
        </p:nvSpPr>
        <p:spPr>
          <a:xfrm>
            <a:off x="1163850" y="825975"/>
            <a:ext cx="4159777" cy="2733175"/>
          </a:xfrm>
          <a:custGeom>
            <a:avLst/>
            <a:gdLst/>
            <a:ahLst/>
            <a:cxnLst/>
            <a:rect l="l" t="t" r="r" b="b"/>
            <a:pathLst>
              <a:path w="181412" h="109327" extrusionOk="0">
                <a:moveTo>
                  <a:pt x="0" y="109327"/>
                </a:moveTo>
                <a:cubicBezTo>
                  <a:pt x="4856" y="105673"/>
                  <a:pt x="17270" y="102369"/>
                  <a:pt x="29134" y="87401"/>
                </a:cubicBezTo>
                <a:cubicBezTo>
                  <a:pt x="40998" y="72434"/>
                  <a:pt x="45803" y="34089"/>
                  <a:pt x="71183" y="19522"/>
                </a:cubicBezTo>
                <a:cubicBezTo>
                  <a:pt x="96563" y="4955"/>
                  <a:pt x="163041" y="3254"/>
                  <a:pt x="181412" y="0"/>
                </a:cubicBezTo>
              </a:path>
            </a:pathLst>
          </a:custGeom>
          <a:noFill/>
          <a:ln w="9525" cap="flat" cmpd="sng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57" name="Google Shape;2757;p43"/>
          <p:cNvSpPr/>
          <p:nvPr/>
        </p:nvSpPr>
        <p:spPr>
          <a:xfrm>
            <a:off x="1155225" y="1569325"/>
            <a:ext cx="4077275" cy="1989739"/>
          </a:xfrm>
          <a:custGeom>
            <a:avLst/>
            <a:gdLst/>
            <a:ahLst/>
            <a:cxnLst/>
            <a:rect l="l" t="t" r="r" b="b"/>
            <a:pathLst>
              <a:path w="163091" h="86501" extrusionOk="0">
                <a:moveTo>
                  <a:pt x="0" y="86501"/>
                </a:moveTo>
                <a:cubicBezTo>
                  <a:pt x="4756" y="83748"/>
                  <a:pt x="16920" y="82096"/>
                  <a:pt x="28534" y="69982"/>
                </a:cubicBezTo>
                <a:cubicBezTo>
                  <a:pt x="40148" y="57868"/>
                  <a:pt x="47256" y="25480"/>
                  <a:pt x="69682" y="13816"/>
                </a:cubicBezTo>
                <a:cubicBezTo>
                  <a:pt x="92108" y="2152"/>
                  <a:pt x="147523" y="2303"/>
                  <a:pt x="163091" y="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58" name="Google Shape;2758;p43"/>
          <p:cNvSpPr/>
          <p:nvPr/>
        </p:nvSpPr>
        <p:spPr>
          <a:xfrm>
            <a:off x="1193900" y="2042375"/>
            <a:ext cx="4039700" cy="1501750"/>
          </a:xfrm>
          <a:custGeom>
            <a:avLst/>
            <a:gdLst/>
            <a:ahLst/>
            <a:cxnLst/>
            <a:rect l="l" t="t" r="r" b="b"/>
            <a:pathLst>
              <a:path w="161588" h="60070" extrusionOk="0">
                <a:moveTo>
                  <a:pt x="0" y="60070"/>
                </a:moveTo>
                <a:cubicBezTo>
                  <a:pt x="5356" y="58418"/>
                  <a:pt x="20824" y="59119"/>
                  <a:pt x="32137" y="50159"/>
                </a:cubicBezTo>
                <a:cubicBezTo>
                  <a:pt x="43450" y="41199"/>
                  <a:pt x="46304" y="14668"/>
                  <a:pt x="67879" y="6308"/>
                </a:cubicBezTo>
                <a:cubicBezTo>
                  <a:pt x="89454" y="-2052"/>
                  <a:pt x="145970" y="1051"/>
                  <a:pt x="161588" y="0"/>
                </a:cubicBezTo>
              </a:path>
            </a:pathLst>
          </a:custGeom>
          <a:noFill/>
          <a:ln w="9525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59" name="Google Shape;2759;p43"/>
          <p:cNvSpPr/>
          <p:nvPr/>
        </p:nvSpPr>
        <p:spPr>
          <a:xfrm>
            <a:off x="1201400" y="2571750"/>
            <a:ext cx="4009675" cy="987396"/>
          </a:xfrm>
          <a:custGeom>
            <a:avLst/>
            <a:gdLst/>
            <a:ahLst/>
            <a:cxnLst/>
            <a:rect l="l" t="t" r="r" b="b"/>
            <a:pathLst>
              <a:path w="160387" h="38657" extrusionOk="0">
                <a:moveTo>
                  <a:pt x="0" y="38657"/>
                </a:moveTo>
                <a:cubicBezTo>
                  <a:pt x="6658" y="37556"/>
                  <a:pt x="28434" y="38106"/>
                  <a:pt x="39947" y="32049"/>
                </a:cubicBezTo>
                <a:cubicBezTo>
                  <a:pt x="51461" y="25992"/>
                  <a:pt x="49008" y="7321"/>
                  <a:pt x="69081" y="2315"/>
                </a:cubicBezTo>
                <a:cubicBezTo>
                  <a:pt x="89154" y="-2691"/>
                  <a:pt x="145169" y="2064"/>
                  <a:pt x="160387" y="2014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2760" name="Google Shape;2760;p43"/>
          <p:cNvSpPr txBox="1"/>
          <p:nvPr/>
        </p:nvSpPr>
        <p:spPr>
          <a:xfrm>
            <a:off x="5481400" y="675800"/>
            <a:ext cx="1081200" cy="300300"/>
          </a:xfrm>
          <a:prstGeom prst="rect">
            <a:avLst/>
          </a:prstGeom>
          <a:noFill/>
          <a:ln w="952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Nanum Gothic"/>
                <a:ea typeface="Nanum Gothic"/>
                <a:cs typeface="Nanum Gothic"/>
                <a:sym typeface="Nanum Gothic"/>
              </a:rPr>
              <a:t>Large NN</a:t>
            </a:r>
            <a:endParaRPr i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61" name="Google Shape;2761;p43"/>
          <p:cNvSpPr txBox="1"/>
          <p:nvPr/>
        </p:nvSpPr>
        <p:spPr>
          <a:xfrm>
            <a:off x="5481400" y="1383850"/>
            <a:ext cx="1081200" cy="300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Nanum Gothic"/>
                <a:ea typeface="Nanum Gothic"/>
                <a:cs typeface="Nanum Gothic"/>
                <a:sym typeface="Nanum Gothic"/>
              </a:rPr>
              <a:t>Med NN</a:t>
            </a:r>
            <a:endParaRPr i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62" name="Google Shape;2762;p43"/>
          <p:cNvSpPr txBox="1"/>
          <p:nvPr/>
        </p:nvSpPr>
        <p:spPr>
          <a:xfrm>
            <a:off x="5481400" y="1949225"/>
            <a:ext cx="1081200" cy="300300"/>
          </a:xfrm>
          <a:prstGeom prst="rect">
            <a:avLst/>
          </a:prstGeom>
          <a:noFill/>
          <a:ln w="9525" cap="flat" cmpd="sng">
            <a:solidFill>
              <a:srgbClr val="93C47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Nanum Gothic"/>
                <a:ea typeface="Nanum Gothic"/>
                <a:cs typeface="Nanum Gothic"/>
                <a:sym typeface="Nanum Gothic"/>
              </a:rPr>
              <a:t>Small NN</a:t>
            </a:r>
            <a:endParaRPr i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63" name="Google Shape;2763;p43"/>
          <p:cNvSpPr txBox="1"/>
          <p:nvPr/>
        </p:nvSpPr>
        <p:spPr>
          <a:xfrm>
            <a:off x="5481400" y="2571750"/>
            <a:ext cx="1081200" cy="484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>
                <a:latin typeface="Nanum Gothic"/>
                <a:ea typeface="Nanum Gothic"/>
                <a:cs typeface="Nanum Gothic"/>
                <a:sym typeface="Nanum Gothic"/>
              </a:rPr>
              <a:t>SVM,LR etc</a:t>
            </a:r>
            <a:endParaRPr i="1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764" name="Google Shape;2764;p43"/>
          <p:cNvSpPr txBox="1"/>
          <p:nvPr/>
        </p:nvSpPr>
        <p:spPr>
          <a:xfrm>
            <a:off x="633700" y="1892200"/>
            <a:ext cx="470700" cy="300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η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65" name="Google Shape;2765;p43"/>
          <p:cNvSpPr txBox="1"/>
          <p:nvPr/>
        </p:nvSpPr>
        <p:spPr>
          <a:xfrm>
            <a:off x="3188900" y="3696525"/>
            <a:ext cx="15492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Amount of Data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66" name="Google Shape;2766;p43"/>
          <p:cNvSpPr txBox="1"/>
          <p:nvPr/>
        </p:nvSpPr>
        <p:spPr>
          <a:xfrm>
            <a:off x="2852800" y="4290400"/>
            <a:ext cx="30330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does Deep learning work?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1" name="Google Shape;2771;p44"/>
          <p:cNvSpPr/>
          <p:nvPr/>
        </p:nvSpPr>
        <p:spPr>
          <a:xfrm>
            <a:off x="4485958" y="899991"/>
            <a:ext cx="593100" cy="6117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</a:t>
            </a:r>
            <a:r>
              <a:rPr lang="en" sz="1100" baseline="30000">
                <a:solidFill>
                  <a:schemeClr val="dk1"/>
                </a:solidFill>
              </a:rPr>
              <a:t>[1]</a:t>
            </a:r>
            <a:r>
              <a:rPr lang="en" sz="1100" baseline="-25000">
                <a:solidFill>
                  <a:schemeClr val="dk1"/>
                </a:solidFill>
              </a:rPr>
              <a:t>1</a:t>
            </a:r>
            <a:endParaRPr sz="1200" baseline="-25000"/>
          </a:p>
        </p:txBody>
      </p:sp>
      <p:sp>
        <p:nvSpPr>
          <p:cNvPr id="2772" name="Google Shape;2772;p44"/>
          <p:cNvSpPr/>
          <p:nvPr/>
        </p:nvSpPr>
        <p:spPr>
          <a:xfrm>
            <a:off x="4485958" y="1790663"/>
            <a:ext cx="593100" cy="6117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</a:t>
            </a:r>
            <a:r>
              <a:rPr lang="en" sz="1100" baseline="30000">
                <a:solidFill>
                  <a:schemeClr val="dk1"/>
                </a:solidFill>
              </a:rPr>
              <a:t>[1]</a:t>
            </a:r>
            <a:r>
              <a:rPr lang="en" sz="1100" baseline="-25000">
                <a:solidFill>
                  <a:schemeClr val="dk1"/>
                </a:solidFill>
              </a:rPr>
              <a:t>2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73" name="Google Shape;2773;p44"/>
          <p:cNvSpPr/>
          <p:nvPr/>
        </p:nvSpPr>
        <p:spPr>
          <a:xfrm>
            <a:off x="4485958" y="2681336"/>
            <a:ext cx="593100" cy="6117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</a:t>
            </a:r>
            <a:r>
              <a:rPr lang="en" sz="1100" baseline="30000">
                <a:solidFill>
                  <a:schemeClr val="dk1"/>
                </a:solidFill>
              </a:rPr>
              <a:t>[1]</a:t>
            </a:r>
            <a:r>
              <a:rPr lang="en" sz="1100" baseline="-25000">
                <a:solidFill>
                  <a:schemeClr val="dk1"/>
                </a:solidFill>
              </a:rPr>
              <a:t>3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74" name="Google Shape;2774;p44"/>
          <p:cNvSpPr txBox="1"/>
          <p:nvPr/>
        </p:nvSpPr>
        <p:spPr>
          <a:xfrm>
            <a:off x="2892936" y="523808"/>
            <a:ext cx="818400" cy="376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Input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5" name="Google Shape;2775;p44"/>
          <p:cNvSpPr txBox="1"/>
          <p:nvPr/>
        </p:nvSpPr>
        <p:spPr>
          <a:xfrm>
            <a:off x="4346283" y="313350"/>
            <a:ext cx="818400" cy="376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Hidden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6" name="Google Shape;2776;p44"/>
          <p:cNvSpPr txBox="1"/>
          <p:nvPr/>
        </p:nvSpPr>
        <p:spPr>
          <a:xfrm>
            <a:off x="5799631" y="523808"/>
            <a:ext cx="818400" cy="376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Output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7" name="Google Shape;2777;p44"/>
          <p:cNvSpPr txBox="1"/>
          <p:nvPr/>
        </p:nvSpPr>
        <p:spPr>
          <a:xfrm>
            <a:off x="2486078" y="4362875"/>
            <a:ext cx="912600" cy="376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X = 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[0]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8" name="Google Shape;2778;p44"/>
          <p:cNvSpPr/>
          <p:nvPr/>
        </p:nvSpPr>
        <p:spPr>
          <a:xfrm>
            <a:off x="4485958" y="3572009"/>
            <a:ext cx="593100" cy="6117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</a:t>
            </a:r>
            <a:r>
              <a:rPr lang="en" sz="1100" baseline="30000">
                <a:solidFill>
                  <a:schemeClr val="dk1"/>
                </a:solidFill>
              </a:rPr>
              <a:t>[1]</a:t>
            </a:r>
            <a:r>
              <a:rPr lang="en" sz="1100" baseline="-25000">
                <a:solidFill>
                  <a:schemeClr val="dk1"/>
                </a:solidFill>
              </a:rPr>
              <a:t>4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779" name="Google Shape;2779;p44"/>
          <p:cNvSpPr/>
          <p:nvPr/>
        </p:nvSpPr>
        <p:spPr>
          <a:xfrm>
            <a:off x="2900281" y="2255806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0" name="Google Shape;2780;p44"/>
          <p:cNvSpPr/>
          <p:nvPr/>
        </p:nvSpPr>
        <p:spPr>
          <a:xfrm>
            <a:off x="2900281" y="2523294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1" name="Google Shape;2781;p44"/>
          <p:cNvSpPr/>
          <p:nvPr/>
        </p:nvSpPr>
        <p:spPr>
          <a:xfrm>
            <a:off x="2900281" y="2790781"/>
            <a:ext cx="79500" cy="68400"/>
          </a:xfrm>
          <a:prstGeom prst="flowChartConnector">
            <a:avLst/>
          </a:prstGeom>
          <a:solidFill>
            <a:srgbClr val="B7B7B7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2" name="Google Shape;2782;p44"/>
          <p:cNvSpPr/>
          <p:nvPr/>
        </p:nvSpPr>
        <p:spPr>
          <a:xfrm>
            <a:off x="5952022" y="2280801"/>
            <a:ext cx="538800" cy="5577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</a:t>
            </a:r>
            <a:r>
              <a:rPr lang="en" sz="1100" baseline="30000">
                <a:solidFill>
                  <a:schemeClr val="dk1"/>
                </a:solidFill>
              </a:rPr>
              <a:t>[2]</a:t>
            </a:r>
            <a:endParaRPr sz="1600">
              <a:solidFill>
                <a:schemeClr val="dk1"/>
              </a:solidFill>
            </a:endParaRPr>
          </a:p>
        </p:txBody>
      </p:sp>
      <p:cxnSp>
        <p:nvCxnSpPr>
          <p:cNvPr id="2783" name="Google Shape;2783;p44"/>
          <p:cNvCxnSpPr>
            <a:stCxn id="2779" idx="6"/>
            <a:endCxn id="2771" idx="2"/>
          </p:cNvCxnSpPr>
          <p:nvPr/>
        </p:nvCxnSpPr>
        <p:spPr>
          <a:xfrm rot="10800000" flipH="1">
            <a:off x="2979781" y="1205806"/>
            <a:ext cx="1506300" cy="108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84" name="Google Shape;2784;p44"/>
          <p:cNvCxnSpPr>
            <a:stCxn id="2780" idx="6"/>
            <a:endCxn id="2771" idx="2"/>
          </p:cNvCxnSpPr>
          <p:nvPr/>
        </p:nvCxnSpPr>
        <p:spPr>
          <a:xfrm rot="10800000" flipH="1">
            <a:off x="2979781" y="1205694"/>
            <a:ext cx="1506300" cy="135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85" name="Google Shape;2785;p44"/>
          <p:cNvCxnSpPr>
            <a:stCxn id="2781" idx="6"/>
            <a:endCxn id="2771" idx="2"/>
          </p:cNvCxnSpPr>
          <p:nvPr/>
        </p:nvCxnSpPr>
        <p:spPr>
          <a:xfrm rot="10800000" flipH="1">
            <a:off x="2979781" y="1205881"/>
            <a:ext cx="1506300" cy="1619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86" name="Google Shape;2786;p44"/>
          <p:cNvCxnSpPr>
            <a:stCxn id="2779" idx="6"/>
            <a:endCxn id="2772" idx="2"/>
          </p:cNvCxnSpPr>
          <p:nvPr/>
        </p:nvCxnSpPr>
        <p:spPr>
          <a:xfrm rot="10800000" flipH="1">
            <a:off x="2979781" y="2096506"/>
            <a:ext cx="1506300" cy="19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87" name="Google Shape;2787;p44"/>
          <p:cNvCxnSpPr>
            <a:stCxn id="2779" idx="6"/>
            <a:endCxn id="2773" idx="2"/>
          </p:cNvCxnSpPr>
          <p:nvPr/>
        </p:nvCxnSpPr>
        <p:spPr>
          <a:xfrm>
            <a:off x="2979781" y="2290006"/>
            <a:ext cx="1506300" cy="697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88" name="Google Shape;2788;p44"/>
          <p:cNvCxnSpPr>
            <a:stCxn id="2779" idx="5"/>
            <a:endCxn id="2778" idx="2"/>
          </p:cNvCxnSpPr>
          <p:nvPr/>
        </p:nvCxnSpPr>
        <p:spPr>
          <a:xfrm>
            <a:off x="2968138" y="2314189"/>
            <a:ext cx="1517700" cy="156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89" name="Google Shape;2789;p44"/>
          <p:cNvCxnSpPr>
            <a:stCxn id="2780" idx="6"/>
            <a:endCxn id="2772" idx="2"/>
          </p:cNvCxnSpPr>
          <p:nvPr/>
        </p:nvCxnSpPr>
        <p:spPr>
          <a:xfrm rot="10800000" flipH="1">
            <a:off x="2979781" y="2096394"/>
            <a:ext cx="1506300" cy="46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90" name="Google Shape;2790;p44"/>
          <p:cNvCxnSpPr>
            <a:stCxn id="2780" idx="6"/>
            <a:endCxn id="2773" idx="2"/>
          </p:cNvCxnSpPr>
          <p:nvPr/>
        </p:nvCxnSpPr>
        <p:spPr>
          <a:xfrm>
            <a:off x="2979781" y="2557494"/>
            <a:ext cx="1506300" cy="42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91" name="Google Shape;2791;p44"/>
          <p:cNvCxnSpPr>
            <a:stCxn id="2780" idx="6"/>
            <a:endCxn id="2778" idx="2"/>
          </p:cNvCxnSpPr>
          <p:nvPr/>
        </p:nvCxnSpPr>
        <p:spPr>
          <a:xfrm>
            <a:off x="2979781" y="2557494"/>
            <a:ext cx="1506300" cy="132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92" name="Google Shape;2792;p44"/>
          <p:cNvCxnSpPr>
            <a:stCxn id="2781" idx="6"/>
            <a:endCxn id="2772" idx="2"/>
          </p:cNvCxnSpPr>
          <p:nvPr/>
        </p:nvCxnSpPr>
        <p:spPr>
          <a:xfrm rot="10800000" flipH="1">
            <a:off x="2979781" y="2096581"/>
            <a:ext cx="1506300" cy="72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93" name="Google Shape;2793;p44"/>
          <p:cNvCxnSpPr>
            <a:stCxn id="2781" idx="6"/>
            <a:endCxn id="2773" idx="2"/>
          </p:cNvCxnSpPr>
          <p:nvPr/>
        </p:nvCxnSpPr>
        <p:spPr>
          <a:xfrm>
            <a:off x="2979781" y="2824981"/>
            <a:ext cx="1506300" cy="162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94" name="Google Shape;2794;p44"/>
          <p:cNvCxnSpPr>
            <a:stCxn id="2781" idx="6"/>
            <a:endCxn id="2778" idx="2"/>
          </p:cNvCxnSpPr>
          <p:nvPr/>
        </p:nvCxnSpPr>
        <p:spPr>
          <a:xfrm>
            <a:off x="2979781" y="2824981"/>
            <a:ext cx="1506300" cy="105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795" name="Google Shape;2795;p44"/>
          <p:cNvCxnSpPr>
            <a:stCxn id="2782" idx="6"/>
            <a:endCxn id="2796" idx="1"/>
          </p:cNvCxnSpPr>
          <p:nvPr/>
        </p:nvCxnSpPr>
        <p:spPr>
          <a:xfrm rot="10800000" flipH="1">
            <a:off x="6490822" y="2557551"/>
            <a:ext cx="683700" cy="2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97" name="Google Shape;2797;p44"/>
          <p:cNvSpPr txBox="1"/>
          <p:nvPr/>
        </p:nvSpPr>
        <p:spPr>
          <a:xfrm>
            <a:off x="4217647" y="4362875"/>
            <a:ext cx="912600" cy="376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[1]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98" name="Google Shape;2798;p44"/>
          <p:cNvSpPr txBox="1"/>
          <p:nvPr/>
        </p:nvSpPr>
        <p:spPr>
          <a:xfrm>
            <a:off x="6076972" y="4362875"/>
            <a:ext cx="912600" cy="376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baseline="30000">
                <a:latin typeface="Consolas"/>
                <a:ea typeface="Consolas"/>
                <a:cs typeface="Consolas"/>
                <a:sym typeface="Consolas"/>
              </a:rPr>
              <a:t>[2]</a:t>
            </a:r>
            <a:endParaRPr baseline="30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99" name="Google Shape;2799;p44"/>
          <p:cNvSpPr/>
          <p:nvPr/>
        </p:nvSpPr>
        <p:spPr>
          <a:xfrm>
            <a:off x="2795108" y="1609101"/>
            <a:ext cx="347100" cy="1971000"/>
          </a:xfrm>
          <a:prstGeom prst="leftBracket">
            <a:avLst>
              <a:gd name="adj" fmla="val 833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0" name="Google Shape;2800;p44"/>
          <p:cNvSpPr txBox="1"/>
          <p:nvPr/>
        </p:nvSpPr>
        <p:spPr>
          <a:xfrm>
            <a:off x="2280100" y="2371550"/>
            <a:ext cx="452100" cy="376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Consolas"/>
                <a:ea typeface="Consolas"/>
                <a:cs typeface="Consolas"/>
                <a:sym typeface="Consolas"/>
              </a:rPr>
              <a:t>X</a:t>
            </a:r>
            <a:endParaRPr sz="1200" b="1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801" name="Google Shape;2801;p44"/>
          <p:cNvCxnSpPr>
            <a:stCxn id="2778" idx="6"/>
            <a:endCxn id="2782" idx="2"/>
          </p:cNvCxnSpPr>
          <p:nvPr/>
        </p:nvCxnSpPr>
        <p:spPr>
          <a:xfrm rot="10800000" flipH="1">
            <a:off x="5079058" y="2559659"/>
            <a:ext cx="873000" cy="131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02" name="Google Shape;2802;p44"/>
          <p:cNvCxnSpPr>
            <a:stCxn id="2773" idx="6"/>
            <a:endCxn id="2782" idx="2"/>
          </p:cNvCxnSpPr>
          <p:nvPr/>
        </p:nvCxnSpPr>
        <p:spPr>
          <a:xfrm rot="10800000" flipH="1">
            <a:off x="5079058" y="2559686"/>
            <a:ext cx="873000" cy="427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03" name="Google Shape;2803;p44"/>
          <p:cNvCxnSpPr>
            <a:stCxn id="2772" idx="6"/>
            <a:endCxn id="2782" idx="2"/>
          </p:cNvCxnSpPr>
          <p:nvPr/>
        </p:nvCxnSpPr>
        <p:spPr>
          <a:xfrm>
            <a:off x="5079058" y="2096513"/>
            <a:ext cx="873000" cy="46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04" name="Google Shape;2804;p44"/>
          <p:cNvCxnSpPr>
            <a:stCxn id="2771" idx="6"/>
            <a:endCxn id="2782" idx="2"/>
          </p:cNvCxnSpPr>
          <p:nvPr/>
        </p:nvCxnSpPr>
        <p:spPr>
          <a:xfrm>
            <a:off x="5079058" y="1205841"/>
            <a:ext cx="873000" cy="135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796" name="Google Shape;2796;p44"/>
          <p:cNvSpPr txBox="1"/>
          <p:nvPr/>
        </p:nvSpPr>
        <p:spPr>
          <a:xfrm>
            <a:off x="7174525" y="2369400"/>
            <a:ext cx="452100" cy="376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latin typeface="Consolas"/>
                <a:ea typeface="Consolas"/>
                <a:cs typeface="Consolas"/>
                <a:sym typeface="Consolas"/>
              </a:rPr>
              <a:t>Ŷ</a:t>
            </a:r>
            <a:endParaRPr sz="1200" b="1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05" name="Google Shape;2805;p44"/>
          <p:cNvSpPr txBox="1"/>
          <p:nvPr/>
        </p:nvSpPr>
        <p:spPr>
          <a:xfrm rot="-5400000">
            <a:off x="180150" y="2162700"/>
            <a:ext cx="30330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hidden layer neural network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0" name="Google Shape;2810;p45"/>
          <p:cNvSpPr/>
          <p:nvPr/>
        </p:nvSpPr>
        <p:spPr>
          <a:xfrm>
            <a:off x="3876358" y="419063"/>
            <a:ext cx="593100" cy="6117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</a:t>
            </a:r>
            <a:r>
              <a:rPr lang="en" sz="1100" baseline="30000">
                <a:solidFill>
                  <a:schemeClr val="dk1"/>
                </a:solidFill>
              </a:rPr>
              <a:t>[1]</a:t>
            </a:r>
            <a:r>
              <a:rPr lang="en" sz="1100" baseline="-25000">
                <a:solidFill>
                  <a:schemeClr val="dk1"/>
                </a:solidFill>
              </a:rPr>
              <a:t>1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811" name="Google Shape;2811;p45"/>
          <p:cNvSpPr/>
          <p:nvPr/>
        </p:nvSpPr>
        <p:spPr>
          <a:xfrm>
            <a:off x="3876358" y="1374011"/>
            <a:ext cx="593100" cy="6117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</a:t>
            </a:r>
            <a:r>
              <a:rPr lang="en" sz="1100" baseline="30000">
                <a:solidFill>
                  <a:schemeClr val="dk1"/>
                </a:solidFill>
              </a:rPr>
              <a:t>[1]</a:t>
            </a:r>
            <a:r>
              <a:rPr lang="en" sz="1100" baseline="-25000">
                <a:solidFill>
                  <a:schemeClr val="dk1"/>
                </a:solidFill>
              </a:rPr>
              <a:t>2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812" name="Google Shape;2812;p45"/>
          <p:cNvSpPr txBox="1"/>
          <p:nvPr/>
        </p:nvSpPr>
        <p:spPr>
          <a:xfrm>
            <a:off x="2280176" y="536825"/>
            <a:ext cx="53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baseline="-25000">
                <a:latin typeface="Consolas"/>
                <a:ea typeface="Consolas"/>
                <a:cs typeface="Consolas"/>
                <a:sym typeface="Consolas"/>
              </a:rPr>
              <a:t>[1]</a:t>
            </a:r>
            <a:endParaRPr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813" name="Google Shape;2813;p45"/>
          <p:cNvSpPr/>
          <p:nvPr/>
        </p:nvSpPr>
        <p:spPr>
          <a:xfrm>
            <a:off x="5206047" y="921301"/>
            <a:ext cx="538800" cy="5577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a</a:t>
            </a:r>
            <a:r>
              <a:rPr lang="en" sz="1100" baseline="30000">
                <a:solidFill>
                  <a:schemeClr val="dk1"/>
                </a:solidFill>
              </a:rPr>
              <a:t>[2]</a:t>
            </a:r>
            <a:endParaRPr sz="1600">
              <a:solidFill>
                <a:schemeClr val="dk1"/>
              </a:solidFill>
            </a:endParaRPr>
          </a:p>
        </p:txBody>
      </p:sp>
      <p:cxnSp>
        <p:nvCxnSpPr>
          <p:cNvPr id="2814" name="Google Shape;2814;p45"/>
          <p:cNvCxnSpPr>
            <a:stCxn id="2813" idx="6"/>
            <a:endCxn id="2815" idx="1"/>
          </p:cNvCxnSpPr>
          <p:nvPr/>
        </p:nvCxnSpPr>
        <p:spPr>
          <a:xfrm>
            <a:off x="5744847" y="1200151"/>
            <a:ext cx="501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16" name="Google Shape;2816;p45"/>
          <p:cNvCxnSpPr>
            <a:stCxn id="2811" idx="6"/>
            <a:endCxn id="2813" idx="2"/>
          </p:cNvCxnSpPr>
          <p:nvPr/>
        </p:nvCxnSpPr>
        <p:spPr>
          <a:xfrm rot="10800000" flipH="1">
            <a:off x="4469458" y="1200161"/>
            <a:ext cx="736500" cy="47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17" name="Google Shape;2817;p45"/>
          <p:cNvCxnSpPr>
            <a:stCxn id="2810" idx="6"/>
            <a:endCxn id="2813" idx="2"/>
          </p:cNvCxnSpPr>
          <p:nvPr/>
        </p:nvCxnSpPr>
        <p:spPr>
          <a:xfrm>
            <a:off x="4469458" y="724913"/>
            <a:ext cx="736500" cy="475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818" name="Google Shape;2818;p45"/>
          <p:cNvSpPr txBox="1"/>
          <p:nvPr/>
        </p:nvSpPr>
        <p:spPr>
          <a:xfrm>
            <a:off x="2280176" y="1491750"/>
            <a:ext cx="53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baseline="-25000">
                <a:latin typeface="Consolas"/>
                <a:ea typeface="Consolas"/>
                <a:cs typeface="Consolas"/>
                <a:sym typeface="Consolas"/>
              </a:rPr>
              <a:t>[2]</a:t>
            </a:r>
            <a:endParaRPr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2819" name="Google Shape;2819;p45"/>
          <p:cNvCxnSpPr>
            <a:stCxn id="2812" idx="3"/>
            <a:endCxn id="2810" idx="2"/>
          </p:cNvCxnSpPr>
          <p:nvPr/>
        </p:nvCxnSpPr>
        <p:spPr>
          <a:xfrm>
            <a:off x="2818976" y="724925"/>
            <a:ext cx="105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20" name="Google Shape;2820;p45"/>
          <p:cNvCxnSpPr>
            <a:stCxn id="2818" idx="3"/>
            <a:endCxn id="2811" idx="2"/>
          </p:cNvCxnSpPr>
          <p:nvPr/>
        </p:nvCxnSpPr>
        <p:spPr>
          <a:xfrm>
            <a:off x="2818976" y="1679850"/>
            <a:ext cx="105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21" name="Google Shape;2821;p45"/>
          <p:cNvCxnSpPr>
            <a:stCxn id="2812" idx="3"/>
            <a:endCxn id="2811" idx="2"/>
          </p:cNvCxnSpPr>
          <p:nvPr/>
        </p:nvCxnSpPr>
        <p:spPr>
          <a:xfrm>
            <a:off x="2818976" y="724925"/>
            <a:ext cx="1057500" cy="95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822" name="Google Shape;2822;p45"/>
          <p:cNvCxnSpPr>
            <a:stCxn id="2818" idx="3"/>
            <a:endCxn id="2810" idx="2"/>
          </p:cNvCxnSpPr>
          <p:nvPr/>
        </p:nvCxnSpPr>
        <p:spPr>
          <a:xfrm rot="10800000" flipH="1">
            <a:off x="2818976" y="724950"/>
            <a:ext cx="1057500" cy="95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2823" name="Google Shape;2823;p45"/>
          <p:cNvGrpSpPr/>
          <p:nvPr/>
        </p:nvGrpSpPr>
        <p:grpSpPr>
          <a:xfrm>
            <a:off x="1283000" y="2571753"/>
            <a:ext cx="6225127" cy="1733100"/>
            <a:chOff x="1283000" y="2571753"/>
            <a:chExt cx="6225127" cy="1733100"/>
          </a:xfrm>
        </p:grpSpPr>
        <p:sp>
          <p:nvSpPr>
            <p:cNvPr id="2824" name="Google Shape;2824;p45"/>
            <p:cNvSpPr/>
            <p:nvPr/>
          </p:nvSpPr>
          <p:spPr>
            <a:xfrm>
              <a:off x="2185252" y="25717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25" name="Google Shape;2825;p45"/>
            <p:cNvSpPr/>
            <p:nvPr/>
          </p:nvSpPr>
          <p:spPr>
            <a:xfrm>
              <a:off x="2185252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26" name="Google Shape;2826;p45"/>
            <p:cNvSpPr/>
            <p:nvPr/>
          </p:nvSpPr>
          <p:spPr>
            <a:xfrm>
              <a:off x="2186602" y="38296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27" name="Google Shape;2827;p45"/>
            <p:cNvSpPr/>
            <p:nvPr/>
          </p:nvSpPr>
          <p:spPr>
            <a:xfrm>
              <a:off x="3123571" y="25717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28" name="Google Shape;2828;p45"/>
            <p:cNvSpPr/>
            <p:nvPr/>
          </p:nvSpPr>
          <p:spPr>
            <a:xfrm>
              <a:off x="3123571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29" name="Google Shape;2829;p45"/>
            <p:cNvSpPr/>
            <p:nvPr/>
          </p:nvSpPr>
          <p:spPr>
            <a:xfrm>
              <a:off x="3124921" y="38296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30" name="Google Shape;2830;p45"/>
            <p:cNvSpPr/>
            <p:nvPr/>
          </p:nvSpPr>
          <p:spPr>
            <a:xfrm>
              <a:off x="4061889" y="25717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31" name="Google Shape;2831;p45"/>
            <p:cNvSpPr/>
            <p:nvPr/>
          </p:nvSpPr>
          <p:spPr>
            <a:xfrm>
              <a:off x="4061889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32" name="Google Shape;2832;p45"/>
            <p:cNvSpPr/>
            <p:nvPr/>
          </p:nvSpPr>
          <p:spPr>
            <a:xfrm>
              <a:off x="4063239" y="38296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33" name="Google Shape;2833;p45"/>
            <p:cNvSpPr/>
            <p:nvPr/>
          </p:nvSpPr>
          <p:spPr>
            <a:xfrm>
              <a:off x="5000208" y="25717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34" name="Google Shape;2834;p45"/>
            <p:cNvSpPr/>
            <p:nvPr/>
          </p:nvSpPr>
          <p:spPr>
            <a:xfrm>
              <a:off x="5000208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35" name="Google Shape;2835;p45"/>
            <p:cNvSpPr/>
            <p:nvPr/>
          </p:nvSpPr>
          <p:spPr>
            <a:xfrm>
              <a:off x="5001558" y="38296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36" name="Google Shape;2836;p45"/>
            <p:cNvSpPr/>
            <p:nvPr/>
          </p:nvSpPr>
          <p:spPr>
            <a:xfrm>
              <a:off x="5938527" y="25717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37" name="Google Shape;2837;p45"/>
            <p:cNvSpPr/>
            <p:nvPr/>
          </p:nvSpPr>
          <p:spPr>
            <a:xfrm>
              <a:off x="5938527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2838" name="Google Shape;2838;p45"/>
            <p:cNvSpPr/>
            <p:nvPr/>
          </p:nvSpPr>
          <p:spPr>
            <a:xfrm>
              <a:off x="5939877" y="38296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cxnSp>
          <p:nvCxnSpPr>
            <p:cNvPr id="2839" name="Google Shape;2839;p45"/>
            <p:cNvCxnSpPr>
              <a:stCxn id="2824" idx="6"/>
              <a:endCxn id="2827" idx="2"/>
            </p:cNvCxnSpPr>
            <p:nvPr/>
          </p:nvCxnSpPr>
          <p:spPr>
            <a:xfrm>
              <a:off x="2652652" y="280935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0" name="Google Shape;2840;p45"/>
            <p:cNvCxnSpPr>
              <a:stCxn id="2824" idx="6"/>
              <a:endCxn id="2828" idx="2"/>
            </p:cNvCxnSpPr>
            <p:nvPr/>
          </p:nvCxnSpPr>
          <p:spPr>
            <a:xfrm>
              <a:off x="2652652" y="2809353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1" name="Google Shape;2841;p45"/>
            <p:cNvCxnSpPr>
              <a:endCxn id="2829" idx="2"/>
            </p:cNvCxnSpPr>
            <p:nvPr/>
          </p:nvCxnSpPr>
          <p:spPr>
            <a:xfrm>
              <a:off x="2652721" y="2809353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2" name="Google Shape;2842;p45"/>
            <p:cNvCxnSpPr>
              <a:stCxn id="2825" idx="6"/>
              <a:endCxn id="2827" idx="2"/>
            </p:cNvCxnSpPr>
            <p:nvPr/>
          </p:nvCxnSpPr>
          <p:spPr>
            <a:xfrm rot="10800000" flipH="1">
              <a:off x="2652652" y="2809503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3" name="Google Shape;2843;p45"/>
            <p:cNvCxnSpPr>
              <a:stCxn id="2825" idx="6"/>
              <a:endCxn id="2828" idx="2"/>
            </p:cNvCxnSpPr>
            <p:nvPr/>
          </p:nvCxnSpPr>
          <p:spPr>
            <a:xfrm>
              <a:off x="2652652" y="343830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4" name="Google Shape;2844;p45"/>
            <p:cNvCxnSpPr>
              <a:stCxn id="2825" idx="6"/>
              <a:endCxn id="2829" idx="2"/>
            </p:cNvCxnSpPr>
            <p:nvPr/>
          </p:nvCxnSpPr>
          <p:spPr>
            <a:xfrm>
              <a:off x="2652652" y="3438303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5" name="Google Shape;2845;p45"/>
            <p:cNvCxnSpPr>
              <a:stCxn id="2826" idx="6"/>
              <a:endCxn id="2827" idx="2"/>
            </p:cNvCxnSpPr>
            <p:nvPr/>
          </p:nvCxnSpPr>
          <p:spPr>
            <a:xfrm rot="10800000" flipH="1">
              <a:off x="2654002" y="2809353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6" name="Google Shape;2846;p45"/>
            <p:cNvCxnSpPr>
              <a:stCxn id="2826" idx="6"/>
              <a:endCxn id="2828" idx="2"/>
            </p:cNvCxnSpPr>
            <p:nvPr/>
          </p:nvCxnSpPr>
          <p:spPr>
            <a:xfrm rot="10800000" flipH="1">
              <a:off x="2654002" y="3438153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7" name="Google Shape;2847;p45"/>
            <p:cNvCxnSpPr>
              <a:stCxn id="2826" idx="6"/>
              <a:endCxn id="2829" idx="2"/>
            </p:cNvCxnSpPr>
            <p:nvPr/>
          </p:nvCxnSpPr>
          <p:spPr>
            <a:xfrm>
              <a:off x="2654002" y="406725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8" name="Google Shape;2848;p45"/>
            <p:cNvCxnSpPr/>
            <p:nvPr/>
          </p:nvCxnSpPr>
          <p:spPr>
            <a:xfrm>
              <a:off x="3591602" y="28092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49" name="Google Shape;2849;p45"/>
            <p:cNvCxnSpPr/>
            <p:nvPr/>
          </p:nvCxnSpPr>
          <p:spPr>
            <a:xfrm>
              <a:off x="3591602" y="280927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0" name="Google Shape;2850;p45"/>
            <p:cNvCxnSpPr/>
            <p:nvPr/>
          </p:nvCxnSpPr>
          <p:spPr>
            <a:xfrm>
              <a:off x="3591671" y="2809278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1" name="Google Shape;2851;p45"/>
            <p:cNvCxnSpPr/>
            <p:nvPr/>
          </p:nvCxnSpPr>
          <p:spPr>
            <a:xfrm rot="10800000" flipH="1">
              <a:off x="3591602" y="280942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2" name="Google Shape;2852;p45"/>
            <p:cNvCxnSpPr/>
            <p:nvPr/>
          </p:nvCxnSpPr>
          <p:spPr>
            <a:xfrm>
              <a:off x="3591602" y="343822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3" name="Google Shape;2853;p45"/>
            <p:cNvCxnSpPr/>
            <p:nvPr/>
          </p:nvCxnSpPr>
          <p:spPr>
            <a:xfrm>
              <a:off x="3591602" y="3438228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4" name="Google Shape;2854;p45"/>
            <p:cNvCxnSpPr/>
            <p:nvPr/>
          </p:nvCxnSpPr>
          <p:spPr>
            <a:xfrm rot="10800000" flipH="1">
              <a:off x="3592952" y="2809278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5" name="Google Shape;2855;p45"/>
            <p:cNvCxnSpPr/>
            <p:nvPr/>
          </p:nvCxnSpPr>
          <p:spPr>
            <a:xfrm rot="10800000" flipH="1">
              <a:off x="3592952" y="3438078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6" name="Google Shape;2856;p45"/>
            <p:cNvCxnSpPr/>
            <p:nvPr/>
          </p:nvCxnSpPr>
          <p:spPr>
            <a:xfrm>
              <a:off x="3592952" y="40671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7" name="Google Shape;2857;p45"/>
            <p:cNvCxnSpPr/>
            <p:nvPr/>
          </p:nvCxnSpPr>
          <p:spPr>
            <a:xfrm>
              <a:off x="4529927" y="28092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8" name="Google Shape;2858;p45"/>
            <p:cNvCxnSpPr/>
            <p:nvPr/>
          </p:nvCxnSpPr>
          <p:spPr>
            <a:xfrm>
              <a:off x="4529927" y="280927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59" name="Google Shape;2859;p45"/>
            <p:cNvCxnSpPr/>
            <p:nvPr/>
          </p:nvCxnSpPr>
          <p:spPr>
            <a:xfrm>
              <a:off x="4529996" y="2809278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0" name="Google Shape;2860;p45"/>
            <p:cNvCxnSpPr/>
            <p:nvPr/>
          </p:nvCxnSpPr>
          <p:spPr>
            <a:xfrm rot="10800000" flipH="1">
              <a:off x="4529927" y="280942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1" name="Google Shape;2861;p45"/>
            <p:cNvCxnSpPr/>
            <p:nvPr/>
          </p:nvCxnSpPr>
          <p:spPr>
            <a:xfrm>
              <a:off x="4529927" y="343822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2" name="Google Shape;2862;p45"/>
            <p:cNvCxnSpPr/>
            <p:nvPr/>
          </p:nvCxnSpPr>
          <p:spPr>
            <a:xfrm>
              <a:off x="4529927" y="3438228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3" name="Google Shape;2863;p45"/>
            <p:cNvCxnSpPr/>
            <p:nvPr/>
          </p:nvCxnSpPr>
          <p:spPr>
            <a:xfrm rot="10800000" flipH="1">
              <a:off x="4531277" y="2809278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4" name="Google Shape;2864;p45"/>
            <p:cNvCxnSpPr/>
            <p:nvPr/>
          </p:nvCxnSpPr>
          <p:spPr>
            <a:xfrm rot="10800000" flipH="1">
              <a:off x="4531277" y="3438078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5" name="Google Shape;2865;p45"/>
            <p:cNvCxnSpPr/>
            <p:nvPr/>
          </p:nvCxnSpPr>
          <p:spPr>
            <a:xfrm>
              <a:off x="4531277" y="40671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6" name="Google Shape;2866;p45"/>
            <p:cNvCxnSpPr/>
            <p:nvPr/>
          </p:nvCxnSpPr>
          <p:spPr>
            <a:xfrm>
              <a:off x="5468327" y="280920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7" name="Google Shape;2867;p45"/>
            <p:cNvCxnSpPr/>
            <p:nvPr/>
          </p:nvCxnSpPr>
          <p:spPr>
            <a:xfrm>
              <a:off x="5468327" y="2809203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8" name="Google Shape;2868;p45"/>
            <p:cNvCxnSpPr/>
            <p:nvPr/>
          </p:nvCxnSpPr>
          <p:spPr>
            <a:xfrm>
              <a:off x="5468396" y="2809203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69" name="Google Shape;2869;p45"/>
            <p:cNvCxnSpPr/>
            <p:nvPr/>
          </p:nvCxnSpPr>
          <p:spPr>
            <a:xfrm rot="10800000" flipH="1">
              <a:off x="5468327" y="2809353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0" name="Google Shape;2870;p45"/>
            <p:cNvCxnSpPr/>
            <p:nvPr/>
          </p:nvCxnSpPr>
          <p:spPr>
            <a:xfrm>
              <a:off x="5468327" y="343815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1" name="Google Shape;2871;p45"/>
            <p:cNvCxnSpPr/>
            <p:nvPr/>
          </p:nvCxnSpPr>
          <p:spPr>
            <a:xfrm>
              <a:off x="5468327" y="3438153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2" name="Google Shape;2872;p45"/>
            <p:cNvCxnSpPr/>
            <p:nvPr/>
          </p:nvCxnSpPr>
          <p:spPr>
            <a:xfrm rot="10800000" flipH="1">
              <a:off x="5469677" y="2809203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3" name="Google Shape;2873;p45"/>
            <p:cNvCxnSpPr/>
            <p:nvPr/>
          </p:nvCxnSpPr>
          <p:spPr>
            <a:xfrm rot="10800000" flipH="1">
              <a:off x="5469677" y="3438003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4" name="Google Shape;2874;p45"/>
            <p:cNvCxnSpPr/>
            <p:nvPr/>
          </p:nvCxnSpPr>
          <p:spPr>
            <a:xfrm>
              <a:off x="5469677" y="406710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5" name="Google Shape;2875;p45"/>
            <p:cNvCxnSpPr/>
            <p:nvPr/>
          </p:nvCxnSpPr>
          <p:spPr>
            <a:xfrm>
              <a:off x="1712827" y="28092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6" name="Google Shape;2876;p45"/>
            <p:cNvCxnSpPr/>
            <p:nvPr/>
          </p:nvCxnSpPr>
          <p:spPr>
            <a:xfrm>
              <a:off x="1712827" y="280927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7" name="Google Shape;2877;p45"/>
            <p:cNvCxnSpPr/>
            <p:nvPr/>
          </p:nvCxnSpPr>
          <p:spPr>
            <a:xfrm>
              <a:off x="1712896" y="2809278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8" name="Google Shape;2878;p45"/>
            <p:cNvCxnSpPr/>
            <p:nvPr/>
          </p:nvCxnSpPr>
          <p:spPr>
            <a:xfrm rot="10800000" flipH="1">
              <a:off x="1712827" y="280942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79" name="Google Shape;2879;p45"/>
            <p:cNvCxnSpPr/>
            <p:nvPr/>
          </p:nvCxnSpPr>
          <p:spPr>
            <a:xfrm>
              <a:off x="1712827" y="343822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80" name="Google Shape;2880;p45"/>
            <p:cNvCxnSpPr/>
            <p:nvPr/>
          </p:nvCxnSpPr>
          <p:spPr>
            <a:xfrm>
              <a:off x="1712827" y="3438228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81" name="Google Shape;2881;p45"/>
            <p:cNvCxnSpPr/>
            <p:nvPr/>
          </p:nvCxnSpPr>
          <p:spPr>
            <a:xfrm rot="10800000" flipH="1">
              <a:off x="1714177" y="2809278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82" name="Google Shape;2882;p45"/>
            <p:cNvCxnSpPr/>
            <p:nvPr/>
          </p:nvCxnSpPr>
          <p:spPr>
            <a:xfrm rot="10800000" flipH="1">
              <a:off x="1714177" y="3438078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83" name="Google Shape;2883;p45"/>
            <p:cNvCxnSpPr/>
            <p:nvPr/>
          </p:nvCxnSpPr>
          <p:spPr>
            <a:xfrm>
              <a:off x="1714177" y="40671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884" name="Google Shape;2884;p45"/>
            <p:cNvSpPr/>
            <p:nvPr/>
          </p:nvSpPr>
          <p:spPr>
            <a:xfrm>
              <a:off x="6711627" y="3200553"/>
              <a:ext cx="467400" cy="475200"/>
            </a:xfrm>
            <a:prstGeom prst="ellipse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cxnSp>
          <p:nvCxnSpPr>
            <p:cNvPr id="2885" name="Google Shape;2885;p45"/>
            <p:cNvCxnSpPr>
              <a:stCxn id="2836" idx="6"/>
              <a:endCxn id="2884" idx="1"/>
            </p:cNvCxnSpPr>
            <p:nvPr/>
          </p:nvCxnSpPr>
          <p:spPr>
            <a:xfrm>
              <a:off x="6405927" y="2809353"/>
              <a:ext cx="374100" cy="460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86" name="Google Shape;2886;p45"/>
            <p:cNvCxnSpPr>
              <a:stCxn id="2837" idx="6"/>
              <a:endCxn id="2884" idx="2"/>
            </p:cNvCxnSpPr>
            <p:nvPr/>
          </p:nvCxnSpPr>
          <p:spPr>
            <a:xfrm>
              <a:off x="6405927" y="3438303"/>
              <a:ext cx="3057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87" name="Google Shape;2887;p45"/>
            <p:cNvCxnSpPr>
              <a:stCxn id="2838" idx="6"/>
              <a:endCxn id="2884" idx="3"/>
            </p:cNvCxnSpPr>
            <p:nvPr/>
          </p:nvCxnSpPr>
          <p:spPr>
            <a:xfrm rot="10800000" flipH="1">
              <a:off x="6407277" y="3606153"/>
              <a:ext cx="372900" cy="461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888" name="Google Shape;2888;p45"/>
            <p:cNvCxnSpPr>
              <a:stCxn id="2884" idx="6"/>
            </p:cNvCxnSpPr>
            <p:nvPr/>
          </p:nvCxnSpPr>
          <p:spPr>
            <a:xfrm rot="10800000" flipH="1">
              <a:off x="7179027" y="3431553"/>
              <a:ext cx="329100" cy="6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889" name="Google Shape;2889;p45"/>
            <p:cNvSpPr txBox="1"/>
            <p:nvPr/>
          </p:nvSpPr>
          <p:spPr>
            <a:xfrm>
              <a:off x="1283000" y="3367200"/>
              <a:ext cx="4674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x</a:t>
              </a:r>
              <a:r>
                <a:rPr lang="en" sz="1100" baseline="-25000">
                  <a:latin typeface="Consolas"/>
                  <a:ea typeface="Consolas"/>
                  <a:cs typeface="Consolas"/>
                  <a:sym typeface="Consolas"/>
                </a:rPr>
                <a:t>[2]</a:t>
              </a:r>
              <a:endParaRPr sz="1100" baseline="-25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90" name="Google Shape;2890;p45"/>
            <p:cNvSpPr txBox="1"/>
            <p:nvPr/>
          </p:nvSpPr>
          <p:spPr>
            <a:xfrm>
              <a:off x="1283000" y="3936225"/>
              <a:ext cx="4674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x</a:t>
              </a:r>
              <a:r>
                <a:rPr lang="en" sz="1100" baseline="-25000">
                  <a:latin typeface="Consolas"/>
                  <a:ea typeface="Consolas"/>
                  <a:cs typeface="Consolas"/>
                  <a:sym typeface="Consolas"/>
                </a:rPr>
                <a:t>[3]</a:t>
              </a:r>
              <a:endParaRPr sz="1100" baseline="-25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91" name="Google Shape;2891;p45"/>
            <p:cNvSpPr txBox="1"/>
            <p:nvPr/>
          </p:nvSpPr>
          <p:spPr>
            <a:xfrm>
              <a:off x="1283000" y="2741700"/>
              <a:ext cx="4674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x</a:t>
              </a:r>
              <a:r>
                <a:rPr lang="en" sz="1100" baseline="-25000">
                  <a:latin typeface="Consolas"/>
                  <a:ea typeface="Consolas"/>
                  <a:cs typeface="Consolas"/>
                  <a:sym typeface="Consolas"/>
                </a:rPr>
                <a:t>[1]</a:t>
              </a:r>
              <a:endParaRPr sz="1100" baseline="-250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2892" name="Google Shape;2892;p45"/>
          <p:cNvSpPr txBox="1"/>
          <p:nvPr/>
        </p:nvSpPr>
        <p:spPr>
          <a:xfrm>
            <a:off x="2818975" y="4457050"/>
            <a:ext cx="30330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Neural network templates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7" name="Google Shape;2897;p46"/>
          <p:cNvGrpSpPr/>
          <p:nvPr/>
        </p:nvGrpSpPr>
        <p:grpSpPr>
          <a:xfrm>
            <a:off x="1949500" y="786025"/>
            <a:ext cx="5590500" cy="378900"/>
            <a:chOff x="954475" y="734775"/>
            <a:chExt cx="5590500" cy="378900"/>
          </a:xfrm>
        </p:grpSpPr>
        <p:sp>
          <p:nvSpPr>
            <p:cNvPr id="2898" name="Google Shape;2898;p46"/>
            <p:cNvSpPr/>
            <p:nvPr/>
          </p:nvSpPr>
          <p:spPr>
            <a:xfrm>
              <a:off x="954475" y="734775"/>
              <a:ext cx="3522300" cy="378900"/>
            </a:xfrm>
            <a:prstGeom prst="rect">
              <a:avLst/>
            </a:prstGeom>
            <a:solidFill>
              <a:srgbClr val="C9DAF8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Train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99" name="Google Shape;2899;p46"/>
            <p:cNvSpPr/>
            <p:nvPr/>
          </p:nvSpPr>
          <p:spPr>
            <a:xfrm>
              <a:off x="4476775" y="734775"/>
              <a:ext cx="1287900" cy="3789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Valid</a:t>
              </a:r>
              <a:endParaRPr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900" name="Google Shape;2900;p46"/>
            <p:cNvSpPr/>
            <p:nvPr/>
          </p:nvSpPr>
          <p:spPr>
            <a:xfrm>
              <a:off x="5764675" y="734775"/>
              <a:ext cx="780300" cy="378900"/>
            </a:xfrm>
            <a:prstGeom prst="rect">
              <a:avLst/>
            </a:prstGeom>
            <a:solidFill>
              <a:srgbClr val="D9EAD3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Test</a:t>
              </a:r>
              <a:endParaRPr/>
            </a:p>
          </p:txBody>
        </p:sp>
      </p:grpSp>
      <p:grpSp>
        <p:nvGrpSpPr>
          <p:cNvPr id="2901" name="Google Shape;2901;p46"/>
          <p:cNvGrpSpPr/>
          <p:nvPr/>
        </p:nvGrpSpPr>
        <p:grpSpPr>
          <a:xfrm>
            <a:off x="27550" y="2048825"/>
            <a:ext cx="2929595" cy="2543725"/>
            <a:chOff x="27550" y="1439225"/>
            <a:chExt cx="2929595" cy="2543725"/>
          </a:xfrm>
        </p:grpSpPr>
        <p:cxnSp>
          <p:nvCxnSpPr>
            <p:cNvPr id="2902" name="Google Shape;2902;p46"/>
            <p:cNvCxnSpPr/>
            <p:nvPr/>
          </p:nvCxnSpPr>
          <p:spPr>
            <a:xfrm rot="10800000">
              <a:off x="213945" y="3706052"/>
              <a:ext cx="2743200" cy="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2903" name="Google Shape;2903;p46"/>
            <p:cNvSpPr/>
            <p:nvPr/>
          </p:nvSpPr>
          <p:spPr>
            <a:xfrm>
              <a:off x="744550" y="3217382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6"/>
            <p:cNvSpPr/>
            <p:nvPr/>
          </p:nvSpPr>
          <p:spPr>
            <a:xfrm>
              <a:off x="958334" y="3394467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6"/>
            <p:cNvSpPr/>
            <p:nvPr/>
          </p:nvSpPr>
          <p:spPr>
            <a:xfrm>
              <a:off x="1095918" y="3441536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6"/>
            <p:cNvSpPr/>
            <p:nvPr/>
          </p:nvSpPr>
          <p:spPr>
            <a:xfrm>
              <a:off x="989380" y="320619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6"/>
            <p:cNvSpPr/>
            <p:nvPr/>
          </p:nvSpPr>
          <p:spPr>
            <a:xfrm>
              <a:off x="973857" y="301791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6"/>
            <p:cNvSpPr/>
            <p:nvPr/>
          </p:nvSpPr>
          <p:spPr>
            <a:xfrm>
              <a:off x="625316" y="27669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6"/>
            <p:cNvSpPr/>
            <p:nvPr/>
          </p:nvSpPr>
          <p:spPr>
            <a:xfrm>
              <a:off x="717039" y="26257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6"/>
            <p:cNvSpPr/>
            <p:nvPr/>
          </p:nvSpPr>
          <p:spPr>
            <a:xfrm>
              <a:off x="487732" y="27198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6"/>
            <p:cNvSpPr txBox="1"/>
            <p:nvPr/>
          </p:nvSpPr>
          <p:spPr>
            <a:xfrm>
              <a:off x="2351625" y="3629850"/>
              <a:ext cx="5718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nsolas"/>
                  <a:ea typeface="Consolas"/>
                  <a:cs typeface="Consolas"/>
                  <a:sym typeface="Consolas"/>
                </a:rPr>
                <a:t>x1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912" name="Google Shape;2912;p46"/>
            <p:cNvSpPr txBox="1"/>
            <p:nvPr/>
          </p:nvSpPr>
          <p:spPr>
            <a:xfrm rot="-5400000">
              <a:off x="-81800" y="1639875"/>
              <a:ext cx="5718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nsolas"/>
                  <a:ea typeface="Consolas"/>
                  <a:cs typeface="Consolas"/>
                  <a:sym typeface="Consolas"/>
                </a:rPr>
                <a:t>x2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2913" name="Google Shape;2913;p46"/>
            <p:cNvCxnSpPr/>
            <p:nvPr/>
          </p:nvCxnSpPr>
          <p:spPr>
            <a:xfrm rot="10800000">
              <a:off x="367075" y="1888775"/>
              <a:ext cx="2027100" cy="1725000"/>
            </a:xfrm>
            <a:prstGeom prst="straightConnector1">
              <a:avLst/>
            </a:prstGeom>
            <a:noFill/>
            <a:ln w="19050" cap="flat" cmpd="sng">
              <a:solidFill>
                <a:srgbClr val="6AA84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2914" name="Google Shape;2914;p46"/>
            <p:cNvCxnSpPr/>
            <p:nvPr/>
          </p:nvCxnSpPr>
          <p:spPr>
            <a:xfrm rot="10800000" flipH="1">
              <a:off x="298075" y="1439225"/>
              <a:ext cx="7500" cy="2386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915" name="Google Shape;2915;p46"/>
            <p:cNvSpPr/>
            <p:nvPr/>
          </p:nvSpPr>
          <p:spPr>
            <a:xfrm>
              <a:off x="1141780" y="335859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6"/>
            <p:cNvSpPr/>
            <p:nvPr/>
          </p:nvSpPr>
          <p:spPr>
            <a:xfrm>
              <a:off x="1278582" y="321736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6"/>
            <p:cNvSpPr/>
            <p:nvPr/>
          </p:nvSpPr>
          <p:spPr>
            <a:xfrm>
              <a:off x="716332" y="29484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6"/>
            <p:cNvSpPr/>
            <p:nvPr/>
          </p:nvSpPr>
          <p:spPr>
            <a:xfrm>
              <a:off x="930116" y="26907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6"/>
            <p:cNvSpPr/>
            <p:nvPr/>
          </p:nvSpPr>
          <p:spPr>
            <a:xfrm>
              <a:off x="1021839" y="25495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6"/>
            <p:cNvSpPr/>
            <p:nvPr/>
          </p:nvSpPr>
          <p:spPr>
            <a:xfrm>
              <a:off x="1021132" y="28722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6"/>
            <p:cNvSpPr/>
            <p:nvPr/>
          </p:nvSpPr>
          <p:spPr>
            <a:xfrm>
              <a:off x="1311116" y="27669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6"/>
            <p:cNvSpPr/>
            <p:nvPr/>
          </p:nvSpPr>
          <p:spPr>
            <a:xfrm>
              <a:off x="1402839" y="26257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6"/>
            <p:cNvSpPr/>
            <p:nvPr/>
          </p:nvSpPr>
          <p:spPr>
            <a:xfrm>
              <a:off x="1402132" y="29484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6"/>
            <p:cNvSpPr/>
            <p:nvPr/>
          </p:nvSpPr>
          <p:spPr>
            <a:xfrm>
              <a:off x="1234916" y="23097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6"/>
            <p:cNvSpPr/>
            <p:nvPr/>
          </p:nvSpPr>
          <p:spPr>
            <a:xfrm>
              <a:off x="1325932" y="2491259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6"/>
            <p:cNvSpPr/>
            <p:nvPr/>
          </p:nvSpPr>
          <p:spPr>
            <a:xfrm>
              <a:off x="1006316" y="23097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6"/>
            <p:cNvSpPr/>
            <p:nvPr/>
          </p:nvSpPr>
          <p:spPr>
            <a:xfrm>
              <a:off x="777716" y="20811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6"/>
            <p:cNvSpPr/>
            <p:nvPr/>
          </p:nvSpPr>
          <p:spPr>
            <a:xfrm>
              <a:off x="869439" y="19399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6"/>
            <p:cNvSpPr/>
            <p:nvPr/>
          </p:nvSpPr>
          <p:spPr>
            <a:xfrm>
              <a:off x="669057" y="248451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6"/>
            <p:cNvSpPr/>
            <p:nvPr/>
          </p:nvSpPr>
          <p:spPr>
            <a:xfrm>
              <a:off x="701516" y="23097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6"/>
            <p:cNvSpPr/>
            <p:nvPr/>
          </p:nvSpPr>
          <p:spPr>
            <a:xfrm>
              <a:off x="792532" y="24912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6"/>
            <p:cNvSpPr/>
            <p:nvPr/>
          </p:nvSpPr>
          <p:spPr>
            <a:xfrm>
              <a:off x="869439" y="25495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6"/>
            <p:cNvSpPr/>
            <p:nvPr/>
          </p:nvSpPr>
          <p:spPr>
            <a:xfrm>
              <a:off x="2012439" y="23971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6"/>
            <p:cNvSpPr/>
            <p:nvPr/>
          </p:nvSpPr>
          <p:spPr>
            <a:xfrm>
              <a:off x="1783839" y="23971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6"/>
            <p:cNvSpPr/>
            <p:nvPr/>
          </p:nvSpPr>
          <p:spPr>
            <a:xfrm>
              <a:off x="1615916" y="23859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6"/>
            <p:cNvSpPr/>
            <p:nvPr/>
          </p:nvSpPr>
          <p:spPr>
            <a:xfrm>
              <a:off x="1783839" y="21685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6"/>
            <p:cNvSpPr/>
            <p:nvPr/>
          </p:nvSpPr>
          <p:spPr>
            <a:xfrm>
              <a:off x="1539716" y="29193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6"/>
            <p:cNvSpPr/>
            <p:nvPr/>
          </p:nvSpPr>
          <p:spPr>
            <a:xfrm>
              <a:off x="1707639" y="28543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6"/>
            <p:cNvSpPr/>
            <p:nvPr/>
          </p:nvSpPr>
          <p:spPr>
            <a:xfrm>
              <a:off x="1615916" y="27669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6"/>
            <p:cNvSpPr/>
            <p:nvPr/>
          </p:nvSpPr>
          <p:spPr>
            <a:xfrm>
              <a:off x="1707639" y="26257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6"/>
            <p:cNvSpPr/>
            <p:nvPr/>
          </p:nvSpPr>
          <p:spPr>
            <a:xfrm>
              <a:off x="1294180" y="343479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6"/>
            <p:cNvSpPr/>
            <p:nvPr/>
          </p:nvSpPr>
          <p:spPr>
            <a:xfrm>
              <a:off x="1507182" y="344596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6"/>
            <p:cNvSpPr/>
            <p:nvPr/>
          </p:nvSpPr>
          <p:spPr>
            <a:xfrm>
              <a:off x="1507257" y="3170313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6"/>
            <p:cNvSpPr/>
            <p:nvPr/>
          </p:nvSpPr>
          <p:spPr>
            <a:xfrm>
              <a:off x="1478332" y="33294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6"/>
            <p:cNvSpPr/>
            <p:nvPr/>
          </p:nvSpPr>
          <p:spPr>
            <a:xfrm>
              <a:off x="1402839" y="30829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6"/>
            <p:cNvSpPr/>
            <p:nvPr/>
          </p:nvSpPr>
          <p:spPr>
            <a:xfrm>
              <a:off x="1082516" y="21573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6"/>
            <p:cNvSpPr/>
            <p:nvPr/>
          </p:nvSpPr>
          <p:spPr>
            <a:xfrm>
              <a:off x="1174239" y="20161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6"/>
            <p:cNvSpPr/>
            <p:nvPr/>
          </p:nvSpPr>
          <p:spPr>
            <a:xfrm>
              <a:off x="1692116" y="2233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6"/>
            <p:cNvSpPr/>
            <p:nvPr/>
          </p:nvSpPr>
          <p:spPr>
            <a:xfrm>
              <a:off x="1463516" y="2233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6"/>
            <p:cNvSpPr/>
            <p:nvPr/>
          </p:nvSpPr>
          <p:spPr>
            <a:xfrm>
              <a:off x="1158716" y="1852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6"/>
            <p:cNvSpPr/>
            <p:nvPr/>
          </p:nvSpPr>
          <p:spPr>
            <a:xfrm>
              <a:off x="1326639" y="18637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6"/>
            <p:cNvSpPr/>
            <p:nvPr/>
          </p:nvSpPr>
          <p:spPr>
            <a:xfrm>
              <a:off x="1158716" y="26145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6"/>
            <p:cNvSpPr/>
            <p:nvPr/>
          </p:nvSpPr>
          <p:spPr>
            <a:xfrm>
              <a:off x="1920716" y="2233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6"/>
            <p:cNvSpPr/>
            <p:nvPr/>
          </p:nvSpPr>
          <p:spPr>
            <a:xfrm>
              <a:off x="1539716" y="20811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6"/>
            <p:cNvSpPr/>
            <p:nvPr/>
          </p:nvSpPr>
          <p:spPr>
            <a:xfrm>
              <a:off x="1631439" y="19399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6"/>
            <p:cNvSpPr/>
            <p:nvPr/>
          </p:nvSpPr>
          <p:spPr>
            <a:xfrm>
              <a:off x="820750" y="3369782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6"/>
            <p:cNvSpPr/>
            <p:nvPr/>
          </p:nvSpPr>
          <p:spPr>
            <a:xfrm>
              <a:off x="625316" y="29955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6"/>
            <p:cNvSpPr/>
            <p:nvPr/>
          </p:nvSpPr>
          <p:spPr>
            <a:xfrm>
              <a:off x="869439" y="27781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6"/>
            <p:cNvSpPr/>
            <p:nvPr/>
          </p:nvSpPr>
          <p:spPr>
            <a:xfrm>
              <a:off x="868732" y="31008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6"/>
            <p:cNvSpPr/>
            <p:nvPr/>
          </p:nvSpPr>
          <p:spPr>
            <a:xfrm>
              <a:off x="1174239" y="30067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1" name="Google Shape;2961;p46"/>
          <p:cNvGrpSpPr/>
          <p:nvPr/>
        </p:nvGrpSpPr>
        <p:grpSpPr>
          <a:xfrm>
            <a:off x="3075550" y="2048825"/>
            <a:ext cx="2929595" cy="2543725"/>
            <a:chOff x="2846950" y="1439225"/>
            <a:chExt cx="2929595" cy="2543725"/>
          </a:xfrm>
        </p:grpSpPr>
        <p:cxnSp>
          <p:nvCxnSpPr>
            <p:cNvPr id="2962" name="Google Shape;2962;p46"/>
            <p:cNvCxnSpPr/>
            <p:nvPr/>
          </p:nvCxnSpPr>
          <p:spPr>
            <a:xfrm rot="10800000">
              <a:off x="3033345" y="3706052"/>
              <a:ext cx="2743200" cy="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2963" name="Google Shape;2963;p46"/>
            <p:cNvSpPr/>
            <p:nvPr/>
          </p:nvSpPr>
          <p:spPr>
            <a:xfrm>
              <a:off x="3563950" y="3217382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6"/>
            <p:cNvSpPr/>
            <p:nvPr/>
          </p:nvSpPr>
          <p:spPr>
            <a:xfrm>
              <a:off x="3777734" y="3394467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6"/>
            <p:cNvSpPr/>
            <p:nvPr/>
          </p:nvSpPr>
          <p:spPr>
            <a:xfrm>
              <a:off x="3915318" y="3441536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6"/>
            <p:cNvSpPr/>
            <p:nvPr/>
          </p:nvSpPr>
          <p:spPr>
            <a:xfrm>
              <a:off x="3808780" y="320619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6"/>
            <p:cNvSpPr/>
            <p:nvPr/>
          </p:nvSpPr>
          <p:spPr>
            <a:xfrm>
              <a:off x="3793257" y="301791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6"/>
            <p:cNvSpPr/>
            <p:nvPr/>
          </p:nvSpPr>
          <p:spPr>
            <a:xfrm>
              <a:off x="3444716" y="27669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6"/>
            <p:cNvSpPr/>
            <p:nvPr/>
          </p:nvSpPr>
          <p:spPr>
            <a:xfrm>
              <a:off x="3536439" y="26257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6"/>
            <p:cNvSpPr/>
            <p:nvPr/>
          </p:nvSpPr>
          <p:spPr>
            <a:xfrm>
              <a:off x="3307132" y="27198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6"/>
            <p:cNvSpPr txBox="1"/>
            <p:nvPr/>
          </p:nvSpPr>
          <p:spPr>
            <a:xfrm>
              <a:off x="5171025" y="3629850"/>
              <a:ext cx="5718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nsolas"/>
                  <a:ea typeface="Consolas"/>
                  <a:cs typeface="Consolas"/>
                  <a:sym typeface="Consolas"/>
                </a:rPr>
                <a:t>x1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972" name="Google Shape;2972;p46"/>
            <p:cNvSpPr txBox="1"/>
            <p:nvPr/>
          </p:nvSpPr>
          <p:spPr>
            <a:xfrm rot="-5400000">
              <a:off x="2737600" y="1716075"/>
              <a:ext cx="5718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nsolas"/>
                  <a:ea typeface="Consolas"/>
                  <a:cs typeface="Consolas"/>
                  <a:sym typeface="Consolas"/>
                </a:rPr>
                <a:t>x2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2973" name="Google Shape;2973;p46"/>
            <p:cNvCxnSpPr/>
            <p:nvPr/>
          </p:nvCxnSpPr>
          <p:spPr>
            <a:xfrm rot="10800000" flipH="1">
              <a:off x="3117475" y="1439225"/>
              <a:ext cx="7500" cy="2386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974" name="Google Shape;2974;p46"/>
            <p:cNvSpPr/>
            <p:nvPr/>
          </p:nvSpPr>
          <p:spPr>
            <a:xfrm>
              <a:off x="3961180" y="335859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6"/>
            <p:cNvSpPr/>
            <p:nvPr/>
          </p:nvSpPr>
          <p:spPr>
            <a:xfrm>
              <a:off x="4097982" y="321736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6"/>
            <p:cNvSpPr/>
            <p:nvPr/>
          </p:nvSpPr>
          <p:spPr>
            <a:xfrm>
              <a:off x="3535732" y="29484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6"/>
            <p:cNvSpPr/>
            <p:nvPr/>
          </p:nvSpPr>
          <p:spPr>
            <a:xfrm>
              <a:off x="3749516" y="26907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6"/>
            <p:cNvSpPr/>
            <p:nvPr/>
          </p:nvSpPr>
          <p:spPr>
            <a:xfrm>
              <a:off x="3841239" y="25495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6"/>
            <p:cNvSpPr/>
            <p:nvPr/>
          </p:nvSpPr>
          <p:spPr>
            <a:xfrm>
              <a:off x="3840532" y="28722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6"/>
            <p:cNvSpPr/>
            <p:nvPr/>
          </p:nvSpPr>
          <p:spPr>
            <a:xfrm>
              <a:off x="4130516" y="27669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6"/>
            <p:cNvSpPr/>
            <p:nvPr/>
          </p:nvSpPr>
          <p:spPr>
            <a:xfrm>
              <a:off x="4222239" y="26257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6"/>
            <p:cNvSpPr/>
            <p:nvPr/>
          </p:nvSpPr>
          <p:spPr>
            <a:xfrm>
              <a:off x="4221532" y="29484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6"/>
            <p:cNvSpPr/>
            <p:nvPr/>
          </p:nvSpPr>
          <p:spPr>
            <a:xfrm>
              <a:off x="4054316" y="23097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6"/>
            <p:cNvSpPr/>
            <p:nvPr/>
          </p:nvSpPr>
          <p:spPr>
            <a:xfrm>
              <a:off x="4145332" y="2491259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6"/>
            <p:cNvSpPr/>
            <p:nvPr/>
          </p:nvSpPr>
          <p:spPr>
            <a:xfrm>
              <a:off x="3825716" y="23097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6"/>
            <p:cNvSpPr/>
            <p:nvPr/>
          </p:nvSpPr>
          <p:spPr>
            <a:xfrm>
              <a:off x="3597116" y="20811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6"/>
            <p:cNvSpPr/>
            <p:nvPr/>
          </p:nvSpPr>
          <p:spPr>
            <a:xfrm>
              <a:off x="3688839" y="19399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6"/>
            <p:cNvSpPr/>
            <p:nvPr/>
          </p:nvSpPr>
          <p:spPr>
            <a:xfrm>
              <a:off x="3488457" y="248451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6"/>
            <p:cNvSpPr/>
            <p:nvPr/>
          </p:nvSpPr>
          <p:spPr>
            <a:xfrm>
              <a:off x="3520916" y="23097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6"/>
            <p:cNvSpPr/>
            <p:nvPr/>
          </p:nvSpPr>
          <p:spPr>
            <a:xfrm>
              <a:off x="3611932" y="24912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6"/>
            <p:cNvSpPr/>
            <p:nvPr/>
          </p:nvSpPr>
          <p:spPr>
            <a:xfrm>
              <a:off x="3688839" y="25495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6"/>
            <p:cNvSpPr/>
            <p:nvPr/>
          </p:nvSpPr>
          <p:spPr>
            <a:xfrm>
              <a:off x="4831839" y="23971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6"/>
            <p:cNvSpPr/>
            <p:nvPr/>
          </p:nvSpPr>
          <p:spPr>
            <a:xfrm>
              <a:off x="4603239" y="23971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6"/>
            <p:cNvSpPr/>
            <p:nvPr/>
          </p:nvSpPr>
          <p:spPr>
            <a:xfrm>
              <a:off x="4435316" y="23859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6"/>
            <p:cNvSpPr/>
            <p:nvPr/>
          </p:nvSpPr>
          <p:spPr>
            <a:xfrm>
              <a:off x="4603239" y="21685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6"/>
            <p:cNvSpPr/>
            <p:nvPr/>
          </p:nvSpPr>
          <p:spPr>
            <a:xfrm>
              <a:off x="4359116" y="29193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6"/>
            <p:cNvSpPr/>
            <p:nvPr/>
          </p:nvSpPr>
          <p:spPr>
            <a:xfrm>
              <a:off x="4527039" y="28543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6"/>
            <p:cNvSpPr/>
            <p:nvPr/>
          </p:nvSpPr>
          <p:spPr>
            <a:xfrm>
              <a:off x="4435316" y="27669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6"/>
            <p:cNvSpPr/>
            <p:nvPr/>
          </p:nvSpPr>
          <p:spPr>
            <a:xfrm>
              <a:off x="4527039" y="26257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6"/>
            <p:cNvSpPr/>
            <p:nvPr/>
          </p:nvSpPr>
          <p:spPr>
            <a:xfrm>
              <a:off x="4113580" y="343479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6"/>
            <p:cNvSpPr/>
            <p:nvPr/>
          </p:nvSpPr>
          <p:spPr>
            <a:xfrm>
              <a:off x="4326582" y="344596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6"/>
            <p:cNvSpPr/>
            <p:nvPr/>
          </p:nvSpPr>
          <p:spPr>
            <a:xfrm>
              <a:off x="4326657" y="3170313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6"/>
            <p:cNvSpPr/>
            <p:nvPr/>
          </p:nvSpPr>
          <p:spPr>
            <a:xfrm>
              <a:off x="4297732" y="33294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6"/>
            <p:cNvSpPr/>
            <p:nvPr/>
          </p:nvSpPr>
          <p:spPr>
            <a:xfrm>
              <a:off x="4222239" y="30829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6"/>
            <p:cNvSpPr/>
            <p:nvPr/>
          </p:nvSpPr>
          <p:spPr>
            <a:xfrm>
              <a:off x="3901916" y="21573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6"/>
            <p:cNvSpPr/>
            <p:nvPr/>
          </p:nvSpPr>
          <p:spPr>
            <a:xfrm>
              <a:off x="3993639" y="20161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6"/>
            <p:cNvSpPr/>
            <p:nvPr/>
          </p:nvSpPr>
          <p:spPr>
            <a:xfrm>
              <a:off x="4511516" y="2233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6"/>
            <p:cNvSpPr/>
            <p:nvPr/>
          </p:nvSpPr>
          <p:spPr>
            <a:xfrm>
              <a:off x="4282916" y="2233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6"/>
            <p:cNvSpPr/>
            <p:nvPr/>
          </p:nvSpPr>
          <p:spPr>
            <a:xfrm>
              <a:off x="3978116" y="1852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6"/>
            <p:cNvSpPr/>
            <p:nvPr/>
          </p:nvSpPr>
          <p:spPr>
            <a:xfrm>
              <a:off x="3978116" y="26145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6"/>
            <p:cNvSpPr/>
            <p:nvPr/>
          </p:nvSpPr>
          <p:spPr>
            <a:xfrm>
              <a:off x="4740116" y="2233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6"/>
            <p:cNvSpPr/>
            <p:nvPr/>
          </p:nvSpPr>
          <p:spPr>
            <a:xfrm>
              <a:off x="4359116" y="20811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6"/>
            <p:cNvSpPr/>
            <p:nvPr/>
          </p:nvSpPr>
          <p:spPr>
            <a:xfrm>
              <a:off x="4450839" y="19399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6"/>
            <p:cNvSpPr/>
            <p:nvPr/>
          </p:nvSpPr>
          <p:spPr>
            <a:xfrm>
              <a:off x="3640150" y="3369782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6"/>
            <p:cNvSpPr/>
            <p:nvPr/>
          </p:nvSpPr>
          <p:spPr>
            <a:xfrm>
              <a:off x="3444716" y="29955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6"/>
            <p:cNvSpPr/>
            <p:nvPr/>
          </p:nvSpPr>
          <p:spPr>
            <a:xfrm>
              <a:off x="3688839" y="27781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6"/>
            <p:cNvSpPr/>
            <p:nvPr/>
          </p:nvSpPr>
          <p:spPr>
            <a:xfrm>
              <a:off x="3688132" y="31008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18" name="Google Shape;3018;p46"/>
            <p:cNvCxnSpPr/>
            <p:nvPr/>
          </p:nvCxnSpPr>
          <p:spPr>
            <a:xfrm>
              <a:off x="3181550" y="2143750"/>
              <a:ext cx="1908900" cy="1227300"/>
            </a:xfrm>
            <a:prstGeom prst="curvedConnector3">
              <a:avLst>
                <a:gd name="adj1" fmla="val 50000"/>
              </a:avLst>
            </a:prstGeom>
            <a:noFill/>
            <a:ln w="19050" cap="flat" cmpd="sng">
              <a:solidFill>
                <a:srgbClr val="6AA84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sp>
          <p:nvSpPr>
            <p:cNvPr id="3019" name="Google Shape;3019;p46"/>
            <p:cNvSpPr/>
            <p:nvPr/>
          </p:nvSpPr>
          <p:spPr>
            <a:xfrm>
              <a:off x="3993639" y="30067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0" name="Google Shape;3020;p46"/>
          <p:cNvGrpSpPr/>
          <p:nvPr/>
        </p:nvGrpSpPr>
        <p:grpSpPr>
          <a:xfrm>
            <a:off x="6123550" y="2048825"/>
            <a:ext cx="2929595" cy="2543725"/>
            <a:chOff x="5666350" y="1439225"/>
            <a:chExt cx="2929595" cy="2543725"/>
          </a:xfrm>
        </p:grpSpPr>
        <p:cxnSp>
          <p:nvCxnSpPr>
            <p:cNvPr id="3021" name="Google Shape;3021;p46"/>
            <p:cNvCxnSpPr/>
            <p:nvPr/>
          </p:nvCxnSpPr>
          <p:spPr>
            <a:xfrm rot="10800000">
              <a:off x="5852745" y="3706052"/>
              <a:ext cx="2743200" cy="9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triangle" w="med" len="med"/>
              <a:tailEnd type="none" w="med" len="med"/>
            </a:ln>
          </p:spPr>
        </p:cxnSp>
        <p:sp>
          <p:nvSpPr>
            <p:cNvPr id="3022" name="Google Shape;3022;p46"/>
            <p:cNvSpPr/>
            <p:nvPr/>
          </p:nvSpPr>
          <p:spPr>
            <a:xfrm>
              <a:off x="6383350" y="3217382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6"/>
            <p:cNvSpPr/>
            <p:nvPr/>
          </p:nvSpPr>
          <p:spPr>
            <a:xfrm>
              <a:off x="6597134" y="3394467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6"/>
            <p:cNvSpPr/>
            <p:nvPr/>
          </p:nvSpPr>
          <p:spPr>
            <a:xfrm>
              <a:off x="6734718" y="3441536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6"/>
            <p:cNvSpPr/>
            <p:nvPr/>
          </p:nvSpPr>
          <p:spPr>
            <a:xfrm>
              <a:off x="6628180" y="320619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6"/>
            <p:cNvSpPr/>
            <p:nvPr/>
          </p:nvSpPr>
          <p:spPr>
            <a:xfrm>
              <a:off x="6612657" y="301791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6"/>
            <p:cNvSpPr/>
            <p:nvPr/>
          </p:nvSpPr>
          <p:spPr>
            <a:xfrm>
              <a:off x="6264116" y="27669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6"/>
            <p:cNvSpPr/>
            <p:nvPr/>
          </p:nvSpPr>
          <p:spPr>
            <a:xfrm>
              <a:off x="6355839" y="26257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6"/>
            <p:cNvSpPr/>
            <p:nvPr/>
          </p:nvSpPr>
          <p:spPr>
            <a:xfrm>
              <a:off x="6126532" y="27198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6"/>
            <p:cNvSpPr txBox="1"/>
            <p:nvPr/>
          </p:nvSpPr>
          <p:spPr>
            <a:xfrm>
              <a:off x="7990425" y="3629850"/>
              <a:ext cx="5718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nsolas"/>
                  <a:ea typeface="Consolas"/>
                  <a:cs typeface="Consolas"/>
                  <a:sym typeface="Consolas"/>
                </a:rPr>
                <a:t>x1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031" name="Google Shape;3031;p46"/>
            <p:cNvSpPr txBox="1"/>
            <p:nvPr/>
          </p:nvSpPr>
          <p:spPr>
            <a:xfrm rot="-5400000">
              <a:off x="5557000" y="1716075"/>
              <a:ext cx="571800" cy="35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Consolas"/>
                  <a:ea typeface="Consolas"/>
                  <a:cs typeface="Consolas"/>
                  <a:sym typeface="Consolas"/>
                </a:rPr>
                <a:t>x2</a:t>
              </a:r>
              <a:endParaRPr sz="1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3032" name="Google Shape;3032;p46"/>
            <p:cNvCxnSpPr/>
            <p:nvPr/>
          </p:nvCxnSpPr>
          <p:spPr>
            <a:xfrm rot="10800000" flipH="1">
              <a:off x="5936875" y="1439225"/>
              <a:ext cx="7500" cy="2386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033" name="Google Shape;3033;p46"/>
            <p:cNvSpPr/>
            <p:nvPr/>
          </p:nvSpPr>
          <p:spPr>
            <a:xfrm>
              <a:off x="6780580" y="335859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6"/>
            <p:cNvSpPr/>
            <p:nvPr/>
          </p:nvSpPr>
          <p:spPr>
            <a:xfrm>
              <a:off x="6917382" y="321736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6"/>
            <p:cNvSpPr/>
            <p:nvPr/>
          </p:nvSpPr>
          <p:spPr>
            <a:xfrm>
              <a:off x="6355132" y="29484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6"/>
            <p:cNvSpPr/>
            <p:nvPr/>
          </p:nvSpPr>
          <p:spPr>
            <a:xfrm>
              <a:off x="6568916" y="26907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6"/>
            <p:cNvSpPr/>
            <p:nvPr/>
          </p:nvSpPr>
          <p:spPr>
            <a:xfrm>
              <a:off x="6660639" y="25495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6"/>
            <p:cNvSpPr/>
            <p:nvPr/>
          </p:nvSpPr>
          <p:spPr>
            <a:xfrm>
              <a:off x="6659932" y="28722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6"/>
            <p:cNvSpPr/>
            <p:nvPr/>
          </p:nvSpPr>
          <p:spPr>
            <a:xfrm>
              <a:off x="6949916" y="27669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6"/>
            <p:cNvSpPr/>
            <p:nvPr/>
          </p:nvSpPr>
          <p:spPr>
            <a:xfrm>
              <a:off x="7041639" y="26257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6"/>
            <p:cNvSpPr/>
            <p:nvPr/>
          </p:nvSpPr>
          <p:spPr>
            <a:xfrm>
              <a:off x="7040932" y="29484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6"/>
            <p:cNvSpPr/>
            <p:nvPr/>
          </p:nvSpPr>
          <p:spPr>
            <a:xfrm>
              <a:off x="6873716" y="23097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6"/>
            <p:cNvSpPr/>
            <p:nvPr/>
          </p:nvSpPr>
          <p:spPr>
            <a:xfrm>
              <a:off x="6964732" y="2491259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6"/>
            <p:cNvSpPr/>
            <p:nvPr/>
          </p:nvSpPr>
          <p:spPr>
            <a:xfrm>
              <a:off x="6645116" y="23097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6"/>
            <p:cNvSpPr/>
            <p:nvPr/>
          </p:nvSpPr>
          <p:spPr>
            <a:xfrm>
              <a:off x="6416516" y="20811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6"/>
            <p:cNvSpPr/>
            <p:nvPr/>
          </p:nvSpPr>
          <p:spPr>
            <a:xfrm>
              <a:off x="6508239" y="19399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6"/>
            <p:cNvSpPr/>
            <p:nvPr/>
          </p:nvSpPr>
          <p:spPr>
            <a:xfrm>
              <a:off x="6307857" y="248451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6"/>
            <p:cNvSpPr/>
            <p:nvPr/>
          </p:nvSpPr>
          <p:spPr>
            <a:xfrm>
              <a:off x="6340316" y="23097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6"/>
            <p:cNvSpPr/>
            <p:nvPr/>
          </p:nvSpPr>
          <p:spPr>
            <a:xfrm>
              <a:off x="6431332" y="24912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6"/>
            <p:cNvSpPr/>
            <p:nvPr/>
          </p:nvSpPr>
          <p:spPr>
            <a:xfrm>
              <a:off x="6508239" y="25495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6"/>
            <p:cNvSpPr/>
            <p:nvPr/>
          </p:nvSpPr>
          <p:spPr>
            <a:xfrm>
              <a:off x="7651239" y="23971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6"/>
            <p:cNvSpPr/>
            <p:nvPr/>
          </p:nvSpPr>
          <p:spPr>
            <a:xfrm>
              <a:off x="7422639" y="23971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6"/>
            <p:cNvSpPr/>
            <p:nvPr/>
          </p:nvSpPr>
          <p:spPr>
            <a:xfrm>
              <a:off x="7254716" y="23859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6"/>
            <p:cNvSpPr/>
            <p:nvPr/>
          </p:nvSpPr>
          <p:spPr>
            <a:xfrm>
              <a:off x="7422639" y="21685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6"/>
            <p:cNvSpPr/>
            <p:nvPr/>
          </p:nvSpPr>
          <p:spPr>
            <a:xfrm>
              <a:off x="7178516" y="29193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6"/>
            <p:cNvSpPr/>
            <p:nvPr/>
          </p:nvSpPr>
          <p:spPr>
            <a:xfrm>
              <a:off x="7346439" y="28543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6"/>
            <p:cNvSpPr/>
            <p:nvPr/>
          </p:nvSpPr>
          <p:spPr>
            <a:xfrm>
              <a:off x="7178516" y="26907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6"/>
            <p:cNvSpPr/>
            <p:nvPr/>
          </p:nvSpPr>
          <p:spPr>
            <a:xfrm>
              <a:off x="7346439" y="26257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6"/>
            <p:cNvSpPr/>
            <p:nvPr/>
          </p:nvSpPr>
          <p:spPr>
            <a:xfrm>
              <a:off x="6932980" y="343479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6"/>
            <p:cNvSpPr/>
            <p:nvPr/>
          </p:nvSpPr>
          <p:spPr>
            <a:xfrm>
              <a:off x="7145982" y="3445963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6"/>
            <p:cNvSpPr/>
            <p:nvPr/>
          </p:nvSpPr>
          <p:spPr>
            <a:xfrm>
              <a:off x="7146057" y="3170313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6"/>
            <p:cNvSpPr/>
            <p:nvPr/>
          </p:nvSpPr>
          <p:spPr>
            <a:xfrm>
              <a:off x="7117132" y="33294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6"/>
            <p:cNvSpPr/>
            <p:nvPr/>
          </p:nvSpPr>
          <p:spPr>
            <a:xfrm>
              <a:off x="7041639" y="30829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6"/>
            <p:cNvSpPr/>
            <p:nvPr/>
          </p:nvSpPr>
          <p:spPr>
            <a:xfrm>
              <a:off x="6721316" y="21573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6"/>
            <p:cNvSpPr/>
            <p:nvPr/>
          </p:nvSpPr>
          <p:spPr>
            <a:xfrm>
              <a:off x="6813039" y="20161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6"/>
            <p:cNvSpPr/>
            <p:nvPr/>
          </p:nvSpPr>
          <p:spPr>
            <a:xfrm>
              <a:off x="7330916" y="2233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46"/>
            <p:cNvSpPr/>
            <p:nvPr/>
          </p:nvSpPr>
          <p:spPr>
            <a:xfrm>
              <a:off x="7102316" y="2233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46"/>
            <p:cNvSpPr/>
            <p:nvPr/>
          </p:nvSpPr>
          <p:spPr>
            <a:xfrm>
              <a:off x="6797516" y="1852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46"/>
            <p:cNvSpPr/>
            <p:nvPr/>
          </p:nvSpPr>
          <p:spPr>
            <a:xfrm>
              <a:off x="6965439" y="18637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46"/>
            <p:cNvSpPr/>
            <p:nvPr/>
          </p:nvSpPr>
          <p:spPr>
            <a:xfrm>
              <a:off x="6797516" y="26145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46"/>
            <p:cNvSpPr/>
            <p:nvPr/>
          </p:nvSpPr>
          <p:spPr>
            <a:xfrm>
              <a:off x="7559516" y="22335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46"/>
            <p:cNvSpPr/>
            <p:nvPr/>
          </p:nvSpPr>
          <p:spPr>
            <a:xfrm>
              <a:off x="7178516" y="2081128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6"/>
            <p:cNvSpPr/>
            <p:nvPr/>
          </p:nvSpPr>
          <p:spPr>
            <a:xfrm>
              <a:off x="7270239" y="1939920"/>
              <a:ext cx="60600" cy="75900"/>
            </a:xfrm>
            <a:prstGeom prst="ellipse">
              <a:avLst/>
            </a:prstGeom>
            <a:solidFill>
              <a:srgbClr val="0000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6"/>
            <p:cNvSpPr/>
            <p:nvPr/>
          </p:nvSpPr>
          <p:spPr>
            <a:xfrm>
              <a:off x="6459550" y="3369782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6"/>
            <p:cNvSpPr/>
            <p:nvPr/>
          </p:nvSpPr>
          <p:spPr>
            <a:xfrm>
              <a:off x="6264116" y="2995528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6"/>
            <p:cNvSpPr/>
            <p:nvPr/>
          </p:nvSpPr>
          <p:spPr>
            <a:xfrm>
              <a:off x="6508239" y="27781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6"/>
            <p:cNvSpPr/>
            <p:nvPr/>
          </p:nvSpPr>
          <p:spPr>
            <a:xfrm>
              <a:off x="6507532" y="3100859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6"/>
            <p:cNvSpPr/>
            <p:nvPr/>
          </p:nvSpPr>
          <p:spPr>
            <a:xfrm>
              <a:off x="6813039" y="3006720"/>
              <a:ext cx="60600" cy="759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79" name="Google Shape;3079;p46"/>
            <p:cNvCxnSpPr>
              <a:endCxn id="3042" idx="3"/>
            </p:cNvCxnSpPr>
            <p:nvPr/>
          </p:nvCxnSpPr>
          <p:spPr>
            <a:xfrm>
              <a:off x="6059991" y="2106013"/>
              <a:ext cx="822600" cy="268500"/>
            </a:xfrm>
            <a:prstGeom prst="curvedConnector4">
              <a:avLst>
                <a:gd name="adj1" fmla="val 49461"/>
                <a:gd name="adj2" fmla="val 157937"/>
              </a:avLst>
            </a:prstGeom>
            <a:noFill/>
            <a:ln w="19050" cap="flat" cmpd="sng">
              <a:solidFill>
                <a:srgbClr val="6AA84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080" name="Google Shape;3080;p46"/>
            <p:cNvCxnSpPr>
              <a:stCxn id="3042" idx="4"/>
              <a:endCxn id="3057" idx="1"/>
            </p:cNvCxnSpPr>
            <p:nvPr/>
          </p:nvCxnSpPr>
          <p:spPr>
            <a:xfrm rot="-5400000" flipH="1">
              <a:off x="6887666" y="2401978"/>
              <a:ext cx="316200" cy="283500"/>
            </a:xfrm>
            <a:prstGeom prst="curvedConnector3">
              <a:avLst>
                <a:gd name="adj1" fmla="val 48245"/>
              </a:avLst>
            </a:prstGeom>
            <a:noFill/>
            <a:ln w="19050" cap="flat" cmpd="sng">
              <a:solidFill>
                <a:srgbClr val="6AA84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081" name="Google Shape;3081;p46"/>
            <p:cNvCxnSpPr>
              <a:stCxn id="3057" idx="6"/>
              <a:endCxn id="3055" idx="2"/>
            </p:cNvCxnSpPr>
            <p:nvPr/>
          </p:nvCxnSpPr>
          <p:spPr>
            <a:xfrm flipH="1">
              <a:off x="7178516" y="2728678"/>
              <a:ext cx="60600" cy="228600"/>
            </a:xfrm>
            <a:prstGeom prst="curvedConnector5">
              <a:avLst>
                <a:gd name="adj1" fmla="val -392946"/>
                <a:gd name="adj2" fmla="val 50000"/>
                <a:gd name="adj3" fmla="val 492946"/>
              </a:avLst>
            </a:prstGeom>
            <a:noFill/>
            <a:ln w="19050" cap="flat" cmpd="sng">
              <a:solidFill>
                <a:srgbClr val="6AA84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082" name="Google Shape;3082;p46"/>
            <p:cNvCxnSpPr>
              <a:stCxn id="3055" idx="5"/>
              <a:endCxn id="3061" idx="2"/>
            </p:cNvCxnSpPr>
            <p:nvPr/>
          </p:nvCxnSpPr>
          <p:spPr>
            <a:xfrm rot="5400000">
              <a:off x="7076041" y="3054013"/>
              <a:ext cx="224100" cy="84300"/>
            </a:xfrm>
            <a:prstGeom prst="curvedConnector4">
              <a:avLst>
                <a:gd name="adj1" fmla="val 44024"/>
                <a:gd name="adj2" fmla="val 382336"/>
              </a:avLst>
            </a:prstGeom>
            <a:noFill/>
            <a:ln w="19050" cap="flat" cmpd="sng">
              <a:solidFill>
                <a:srgbClr val="6AA84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083" name="Google Shape;3083;p46"/>
            <p:cNvCxnSpPr>
              <a:stCxn id="3061" idx="6"/>
            </p:cNvCxnSpPr>
            <p:nvPr/>
          </p:nvCxnSpPr>
          <p:spPr>
            <a:xfrm>
              <a:off x="7206657" y="3208263"/>
              <a:ext cx="103200" cy="359700"/>
            </a:xfrm>
            <a:prstGeom prst="curvedConnector2">
              <a:avLst/>
            </a:prstGeom>
            <a:noFill/>
            <a:ln w="19050" cap="flat" cmpd="sng">
              <a:solidFill>
                <a:srgbClr val="6AA84F"/>
              </a:solidFill>
              <a:prstDash val="lgDash"/>
              <a:round/>
              <a:headEnd type="none" w="med" len="med"/>
              <a:tailEnd type="none" w="med" len="med"/>
            </a:ln>
          </p:spPr>
        </p:cxnSp>
      </p:grpSp>
      <p:sp>
        <p:nvSpPr>
          <p:cNvPr id="3084" name="Google Shape;3084;p46"/>
          <p:cNvSpPr txBox="1"/>
          <p:nvPr/>
        </p:nvSpPr>
        <p:spPr>
          <a:xfrm>
            <a:off x="2834125" y="4540375"/>
            <a:ext cx="3033000" cy="5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Train-Dev-Test vs. Model fitting</a:t>
            </a:r>
            <a:endParaRPr/>
          </a:p>
        </p:txBody>
      </p:sp>
      <p:sp>
        <p:nvSpPr>
          <p:cNvPr id="3085" name="Google Shape;3085;p46"/>
          <p:cNvSpPr txBox="1"/>
          <p:nvPr/>
        </p:nvSpPr>
        <p:spPr>
          <a:xfrm>
            <a:off x="871125" y="1905125"/>
            <a:ext cx="1522500" cy="238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Underfitting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86" name="Google Shape;3086;p46"/>
          <p:cNvSpPr txBox="1"/>
          <p:nvPr/>
        </p:nvSpPr>
        <p:spPr>
          <a:xfrm>
            <a:off x="3849050" y="1905125"/>
            <a:ext cx="1522500" cy="238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Good fit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87" name="Google Shape;3087;p46"/>
          <p:cNvSpPr txBox="1"/>
          <p:nvPr/>
        </p:nvSpPr>
        <p:spPr>
          <a:xfrm>
            <a:off x="6940600" y="1905125"/>
            <a:ext cx="1522500" cy="238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Overfitting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2" name="Google Shape;3092;p47"/>
          <p:cNvGrpSpPr/>
          <p:nvPr/>
        </p:nvGrpSpPr>
        <p:grpSpPr>
          <a:xfrm>
            <a:off x="216200" y="209553"/>
            <a:ext cx="6225127" cy="1733100"/>
            <a:chOff x="1283000" y="2571753"/>
            <a:chExt cx="6225127" cy="1733100"/>
          </a:xfrm>
        </p:grpSpPr>
        <p:sp>
          <p:nvSpPr>
            <p:cNvPr id="3093" name="Google Shape;3093;p47"/>
            <p:cNvSpPr/>
            <p:nvPr/>
          </p:nvSpPr>
          <p:spPr>
            <a:xfrm>
              <a:off x="2185252" y="25717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094" name="Google Shape;3094;p47"/>
            <p:cNvSpPr/>
            <p:nvPr/>
          </p:nvSpPr>
          <p:spPr>
            <a:xfrm>
              <a:off x="2185252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095" name="Google Shape;3095;p47"/>
            <p:cNvSpPr/>
            <p:nvPr/>
          </p:nvSpPr>
          <p:spPr>
            <a:xfrm>
              <a:off x="2186602" y="38296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096" name="Google Shape;3096;p47"/>
            <p:cNvSpPr/>
            <p:nvPr/>
          </p:nvSpPr>
          <p:spPr>
            <a:xfrm>
              <a:off x="3123571" y="25717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097" name="Google Shape;3097;p47"/>
            <p:cNvSpPr/>
            <p:nvPr/>
          </p:nvSpPr>
          <p:spPr>
            <a:xfrm>
              <a:off x="3123571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098" name="Google Shape;3098;p47"/>
            <p:cNvSpPr/>
            <p:nvPr/>
          </p:nvSpPr>
          <p:spPr>
            <a:xfrm>
              <a:off x="3124921" y="3829653"/>
              <a:ext cx="467400" cy="475200"/>
            </a:xfrm>
            <a:prstGeom prst="ellipse">
              <a:avLst/>
            </a:prstGeom>
            <a:gradFill>
              <a:gsLst>
                <a:gs pos="0">
                  <a:srgbClr val="FDECDB"/>
                </a:gs>
                <a:gs pos="100000">
                  <a:srgbClr val="F0A963"/>
                </a:gs>
              </a:gsLst>
              <a:lin ang="5400012" scaled="0"/>
            </a:gra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099" name="Google Shape;3099;p47"/>
            <p:cNvSpPr/>
            <p:nvPr/>
          </p:nvSpPr>
          <p:spPr>
            <a:xfrm>
              <a:off x="4061889" y="2571753"/>
              <a:ext cx="467400" cy="475200"/>
            </a:xfrm>
            <a:prstGeom prst="ellipse">
              <a:avLst/>
            </a:prstGeom>
            <a:gradFill>
              <a:gsLst>
                <a:gs pos="0">
                  <a:srgbClr val="FDECDB"/>
                </a:gs>
                <a:gs pos="100000">
                  <a:srgbClr val="F0A963"/>
                </a:gs>
              </a:gsLst>
              <a:lin ang="5400012" scaled="0"/>
            </a:gra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100" name="Google Shape;3100;p47"/>
            <p:cNvSpPr/>
            <p:nvPr/>
          </p:nvSpPr>
          <p:spPr>
            <a:xfrm>
              <a:off x="4061889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101" name="Google Shape;3101;p47"/>
            <p:cNvSpPr/>
            <p:nvPr/>
          </p:nvSpPr>
          <p:spPr>
            <a:xfrm>
              <a:off x="4063239" y="38296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102" name="Google Shape;3102;p47"/>
            <p:cNvSpPr/>
            <p:nvPr/>
          </p:nvSpPr>
          <p:spPr>
            <a:xfrm>
              <a:off x="5000208" y="2571753"/>
              <a:ext cx="467400" cy="475200"/>
            </a:xfrm>
            <a:prstGeom prst="ellipse">
              <a:avLst/>
            </a:prstGeom>
            <a:gradFill>
              <a:gsLst>
                <a:gs pos="0">
                  <a:srgbClr val="FDECDB"/>
                </a:gs>
                <a:gs pos="100000">
                  <a:srgbClr val="F0A963"/>
                </a:gs>
              </a:gsLst>
              <a:lin ang="5400012" scaled="0"/>
            </a:gra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103" name="Google Shape;3103;p47"/>
            <p:cNvSpPr/>
            <p:nvPr/>
          </p:nvSpPr>
          <p:spPr>
            <a:xfrm>
              <a:off x="5000208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104" name="Google Shape;3104;p47"/>
            <p:cNvSpPr/>
            <p:nvPr/>
          </p:nvSpPr>
          <p:spPr>
            <a:xfrm>
              <a:off x="5001558" y="38296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105" name="Google Shape;3105;p47"/>
            <p:cNvSpPr/>
            <p:nvPr/>
          </p:nvSpPr>
          <p:spPr>
            <a:xfrm>
              <a:off x="5938527" y="25717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106" name="Google Shape;3106;p47"/>
            <p:cNvSpPr/>
            <p:nvPr/>
          </p:nvSpPr>
          <p:spPr>
            <a:xfrm>
              <a:off x="5938527" y="320070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sp>
          <p:nvSpPr>
            <p:cNvPr id="3107" name="Google Shape;3107;p47"/>
            <p:cNvSpPr/>
            <p:nvPr/>
          </p:nvSpPr>
          <p:spPr>
            <a:xfrm>
              <a:off x="5939877" y="3829653"/>
              <a:ext cx="467400" cy="475200"/>
            </a:xfrm>
            <a:prstGeom prst="ellipse">
              <a:avLst/>
            </a:prstGeom>
            <a:solidFill>
              <a:srgbClr val="D9EAD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cxnSp>
          <p:nvCxnSpPr>
            <p:cNvPr id="3108" name="Google Shape;3108;p47"/>
            <p:cNvCxnSpPr>
              <a:stCxn id="3093" idx="6"/>
              <a:endCxn id="3096" idx="2"/>
            </p:cNvCxnSpPr>
            <p:nvPr/>
          </p:nvCxnSpPr>
          <p:spPr>
            <a:xfrm>
              <a:off x="2652652" y="280935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09" name="Google Shape;3109;p47"/>
            <p:cNvCxnSpPr>
              <a:stCxn id="3093" idx="6"/>
              <a:endCxn id="3097" idx="2"/>
            </p:cNvCxnSpPr>
            <p:nvPr/>
          </p:nvCxnSpPr>
          <p:spPr>
            <a:xfrm>
              <a:off x="2652652" y="2809353"/>
              <a:ext cx="471000" cy="629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10" name="Google Shape;3110;p47"/>
            <p:cNvCxnSpPr>
              <a:stCxn id="3094" idx="6"/>
              <a:endCxn id="3096" idx="2"/>
            </p:cNvCxnSpPr>
            <p:nvPr/>
          </p:nvCxnSpPr>
          <p:spPr>
            <a:xfrm rot="10800000" flipH="1">
              <a:off x="2652652" y="2809503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11" name="Google Shape;3111;p47"/>
            <p:cNvCxnSpPr>
              <a:stCxn id="3094" idx="6"/>
              <a:endCxn id="3097" idx="2"/>
            </p:cNvCxnSpPr>
            <p:nvPr/>
          </p:nvCxnSpPr>
          <p:spPr>
            <a:xfrm>
              <a:off x="2652652" y="343830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12" name="Google Shape;3112;p47"/>
            <p:cNvCxnSpPr>
              <a:stCxn id="3094" idx="6"/>
              <a:endCxn id="3098" idx="2"/>
            </p:cNvCxnSpPr>
            <p:nvPr/>
          </p:nvCxnSpPr>
          <p:spPr>
            <a:xfrm>
              <a:off x="2652652" y="3438303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13" name="Google Shape;3113;p47"/>
            <p:cNvCxnSpPr>
              <a:stCxn id="3095" idx="6"/>
              <a:endCxn id="3096" idx="2"/>
            </p:cNvCxnSpPr>
            <p:nvPr/>
          </p:nvCxnSpPr>
          <p:spPr>
            <a:xfrm rot="10800000" flipH="1">
              <a:off x="2654002" y="2809353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14" name="Google Shape;3114;p47"/>
            <p:cNvCxnSpPr>
              <a:stCxn id="3095" idx="6"/>
              <a:endCxn id="3097" idx="2"/>
            </p:cNvCxnSpPr>
            <p:nvPr/>
          </p:nvCxnSpPr>
          <p:spPr>
            <a:xfrm rot="10800000" flipH="1">
              <a:off x="2654002" y="3438153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15" name="Google Shape;3115;p47"/>
            <p:cNvCxnSpPr/>
            <p:nvPr/>
          </p:nvCxnSpPr>
          <p:spPr>
            <a:xfrm>
              <a:off x="3591602" y="28092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16" name="Google Shape;3116;p47"/>
            <p:cNvCxnSpPr/>
            <p:nvPr/>
          </p:nvCxnSpPr>
          <p:spPr>
            <a:xfrm>
              <a:off x="3591602" y="280927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17" name="Google Shape;3117;p47"/>
            <p:cNvCxnSpPr/>
            <p:nvPr/>
          </p:nvCxnSpPr>
          <p:spPr>
            <a:xfrm>
              <a:off x="3591671" y="2809278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18" name="Google Shape;3118;p47"/>
            <p:cNvCxnSpPr/>
            <p:nvPr/>
          </p:nvCxnSpPr>
          <p:spPr>
            <a:xfrm rot="10800000" flipH="1">
              <a:off x="3591602" y="280942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19" name="Google Shape;3119;p47"/>
            <p:cNvCxnSpPr/>
            <p:nvPr/>
          </p:nvCxnSpPr>
          <p:spPr>
            <a:xfrm>
              <a:off x="3591602" y="343822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20" name="Google Shape;3120;p47"/>
            <p:cNvCxnSpPr/>
            <p:nvPr/>
          </p:nvCxnSpPr>
          <p:spPr>
            <a:xfrm>
              <a:off x="3591602" y="3438228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21" name="Google Shape;3121;p47"/>
            <p:cNvCxnSpPr/>
            <p:nvPr/>
          </p:nvCxnSpPr>
          <p:spPr>
            <a:xfrm rot="10800000" flipH="1">
              <a:off x="3592952" y="2809278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22" name="Google Shape;3122;p47"/>
            <p:cNvCxnSpPr/>
            <p:nvPr/>
          </p:nvCxnSpPr>
          <p:spPr>
            <a:xfrm rot="10800000" flipH="1">
              <a:off x="3592952" y="3438078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23" name="Google Shape;3123;p47"/>
            <p:cNvCxnSpPr/>
            <p:nvPr/>
          </p:nvCxnSpPr>
          <p:spPr>
            <a:xfrm>
              <a:off x="3592952" y="40671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24" name="Google Shape;3124;p47"/>
            <p:cNvCxnSpPr/>
            <p:nvPr/>
          </p:nvCxnSpPr>
          <p:spPr>
            <a:xfrm>
              <a:off x="4529927" y="28092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25" name="Google Shape;3125;p47"/>
            <p:cNvCxnSpPr/>
            <p:nvPr/>
          </p:nvCxnSpPr>
          <p:spPr>
            <a:xfrm>
              <a:off x="4529927" y="280927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26" name="Google Shape;3126;p47"/>
            <p:cNvCxnSpPr/>
            <p:nvPr/>
          </p:nvCxnSpPr>
          <p:spPr>
            <a:xfrm>
              <a:off x="4529996" y="2809278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27" name="Google Shape;3127;p47"/>
            <p:cNvCxnSpPr/>
            <p:nvPr/>
          </p:nvCxnSpPr>
          <p:spPr>
            <a:xfrm rot="10800000" flipH="1">
              <a:off x="4529927" y="280942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128" name="Google Shape;3128;p47"/>
            <p:cNvCxnSpPr/>
            <p:nvPr/>
          </p:nvCxnSpPr>
          <p:spPr>
            <a:xfrm>
              <a:off x="4529927" y="343822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29" name="Google Shape;3129;p47"/>
            <p:cNvCxnSpPr/>
            <p:nvPr/>
          </p:nvCxnSpPr>
          <p:spPr>
            <a:xfrm>
              <a:off x="4529927" y="3438228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30" name="Google Shape;3130;p47"/>
            <p:cNvCxnSpPr/>
            <p:nvPr/>
          </p:nvCxnSpPr>
          <p:spPr>
            <a:xfrm rot="10800000" flipH="1">
              <a:off x="4531277" y="2809278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131" name="Google Shape;3131;p47"/>
            <p:cNvCxnSpPr/>
            <p:nvPr/>
          </p:nvCxnSpPr>
          <p:spPr>
            <a:xfrm rot="10800000" flipH="1">
              <a:off x="4531277" y="3438078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32" name="Google Shape;3132;p47"/>
            <p:cNvCxnSpPr/>
            <p:nvPr/>
          </p:nvCxnSpPr>
          <p:spPr>
            <a:xfrm>
              <a:off x="4531277" y="40671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33" name="Google Shape;3133;p47"/>
            <p:cNvCxnSpPr/>
            <p:nvPr/>
          </p:nvCxnSpPr>
          <p:spPr>
            <a:xfrm>
              <a:off x="5468327" y="280920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34" name="Google Shape;3134;p47"/>
            <p:cNvCxnSpPr/>
            <p:nvPr/>
          </p:nvCxnSpPr>
          <p:spPr>
            <a:xfrm>
              <a:off x="5468327" y="2809203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35" name="Google Shape;3135;p47"/>
            <p:cNvCxnSpPr/>
            <p:nvPr/>
          </p:nvCxnSpPr>
          <p:spPr>
            <a:xfrm>
              <a:off x="5468396" y="2809203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36" name="Google Shape;3136;p47"/>
            <p:cNvCxnSpPr/>
            <p:nvPr/>
          </p:nvCxnSpPr>
          <p:spPr>
            <a:xfrm rot="10800000" flipH="1">
              <a:off x="5468327" y="2809353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37" name="Google Shape;3137;p47"/>
            <p:cNvCxnSpPr/>
            <p:nvPr/>
          </p:nvCxnSpPr>
          <p:spPr>
            <a:xfrm>
              <a:off x="5468327" y="343815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38" name="Google Shape;3138;p47"/>
            <p:cNvCxnSpPr/>
            <p:nvPr/>
          </p:nvCxnSpPr>
          <p:spPr>
            <a:xfrm>
              <a:off x="5468327" y="3438153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39" name="Google Shape;3139;p47"/>
            <p:cNvCxnSpPr/>
            <p:nvPr/>
          </p:nvCxnSpPr>
          <p:spPr>
            <a:xfrm rot="10800000" flipH="1">
              <a:off x="5469677" y="2809203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0" name="Google Shape;3140;p47"/>
            <p:cNvCxnSpPr/>
            <p:nvPr/>
          </p:nvCxnSpPr>
          <p:spPr>
            <a:xfrm rot="10800000" flipH="1">
              <a:off x="5469677" y="3438003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1" name="Google Shape;3141;p47"/>
            <p:cNvCxnSpPr/>
            <p:nvPr/>
          </p:nvCxnSpPr>
          <p:spPr>
            <a:xfrm>
              <a:off x="5469677" y="406710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2" name="Google Shape;3142;p47"/>
            <p:cNvCxnSpPr/>
            <p:nvPr/>
          </p:nvCxnSpPr>
          <p:spPr>
            <a:xfrm>
              <a:off x="1712827" y="28092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3" name="Google Shape;3143;p47"/>
            <p:cNvCxnSpPr/>
            <p:nvPr/>
          </p:nvCxnSpPr>
          <p:spPr>
            <a:xfrm>
              <a:off x="1712827" y="280927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4" name="Google Shape;3144;p47"/>
            <p:cNvCxnSpPr/>
            <p:nvPr/>
          </p:nvCxnSpPr>
          <p:spPr>
            <a:xfrm>
              <a:off x="1712896" y="2809278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5" name="Google Shape;3145;p47"/>
            <p:cNvCxnSpPr/>
            <p:nvPr/>
          </p:nvCxnSpPr>
          <p:spPr>
            <a:xfrm rot="10800000" flipH="1">
              <a:off x="1712827" y="2809428"/>
              <a:ext cx="471000" cy="628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6" name="Google Shape;3146;p47"/>
            <p:cNvCxnSpPr/>
            <p:nvPr/>
          </p:nvCxnSpPr>
          <p:spPr>
            <a:xfrm>
              <a:off x="1712827" y="343822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7" name="Google Shape;3147;p47"/>
            <p:cNvCxnSpPr/>
            <p:nvPr/>
          </p:nvCxnSpPr>
          <p:spPr>
            <a:xfrm>
              <a:off x="1712827" y="3438228"/>
              <a:ext cx="472200" cy="629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8" name="Google Shape;3148;p47"/>
            <p:cNvCxnSpPr/>
            <p:nvPr/>
          </p:nvCxnSpPr>
          <p:spPr>
            <a:xfrm rot="10800000" flipH="1">
              <a:off x="1714177" y="2809278"/>
              <a:ext cx="469500" cy="12579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49" name="Google Shape;3149;p47"/>
            <p:cNvCxnSpPr/>
            <p:nvPr/>
          </p:nvCxnSpPr>
          <p:spPr>
            <a:xfrm rot="10800000" flipH="1">
              <a:off x="1714177" y="3438078"/>
              <a:ext cx="469500" cy="629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50" name="Google Shape;3150;p47"/>
            <p:cNvCxnSpPr/>
            <p:nvPr/>
          </p:nvCxnSpPr>
          <p:spPr>
            <a:xfrm>
              <a:off x="1714177" y="4067178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51" name="Google Shape;3151;p47"/>
            <p:cNvSpPr/>
            <p:nvPr/>
          </p:nvSpPr>
          <p:spPr>
            <a:xfrm>
              <a:off x="6711627" y="3200553"/>
              <a:ext cx="467400" cy="475200"/>
            </a:xfrm>
            <a:prstGeom prst="ellipse">
              <a:avLst/>
            </a:prstGeom>
            <a:solidFill>
              <a:srgbClr val="F4CCCC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600">
                <a:solidFill>
                  <a:schemeClr val="dk1"/>
                </a:solidFill>
              </a:endParaRPr>
            </a:p>
          </p:txBody>
        </p:sp>
        <p:cxnSp>
          <p:nvCxnSpPr>
            <p:cNvPr id="3152" name="Google Shape;3152;p47"/>
            <p:cNvCxnSpPr>
              <a:stCxn id="3105" idx="6"/>
              <a:endCxn id="3151" idx="1"/>
            </p:cNvCxnSpPr>
            <p:nvPr/>
          </p:nvCxnSpPr>
          <p:spPr>
            <a:xfrm>
              <a:off x="6405927" y="2809353"/>
              <a:ext cx="374100" cy="4608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53" name="Google Shape;3153;p47"/>
            <p:cNvCxnSpPr>
              <a:stCxn id="3106" idx="6"/>
              <a:endCxn id="3151" idx="2"/>
            </p:cNvCxnSpPr>
            <p:nvPr/>
          </p:nvCxnSpPr>
          <p:spPr>
            <a:xfrm>
              <a:off x="6405927" y="3438303"/>
              <a:ext cx="3057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54" name="Google Shape;3154;p47"/>
            <p:cNvCxnSpPr>
              <a:stCxn id="3107" idx="6"/>
              <a:endCxn id="3151" idx="3"/>
            </p:cNvCxnSpPr>
            <p:nvPr/>
          </p:nvCxnSpPr>
          <p:spPr>
            <a:xfrm rot="10800000" flipH="1">
              <a:off x="6407277" y="3606153"/>
              <a:ext cx="372900" cy="4611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3155" name="Google Shape;3155;p47"/>
            <p:cNvCxnSpPr>
              <a:stCxn id="3151" idx="6"/>
            </p:cNvCxnSpPr>
            <p:nvPr/>
          </p:nvCxnSpPr>
          <p:spPr>
            <a:xfrm rot="10800000" flipH="1">
              <a:off x="7179027" y="3431553"/>
              <a:ext cx="329100" cy="66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3156" name="Google Shape;3156;p47"/>
            <p:cNvSpPr txBox="1"/>
            <p:nvPr/>
          </p:nvSpPr>
          <p:spPr>
            <a:xfrm>
              <a:off x="1283000" y="3367200"/>
              <a:ext cx="4674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x</a:t>
              </a:r>
              <a:r>
                <a:rPr lang="en" sz="1100" baseline="-25000">
                  <a:latin typeface="Consolas"/>
                  <a:ea typeface="Consolas"/>
                  <a:cs typeface="Consolas"/>
                  <a:sym typeface="Consolas"/>
                </a:rPr>
                <a:t>[2]</a:t>
              </a:r>
              <a:endParaRPr sz="1100" baseline="-25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57" name="Google Shape;3157;p47"/>
            <p:cNvSpPr txBox="1"/>
            <p:nvPr/>
          </p:nvSpPr>
          <p:spPr>
            <a:xfrm>
              <a:off x="1283000" y="3936225"/>
              <a:ext cx="4674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x</a:t>
              </a:r>
              <a:r>
                <a:rPr lang="en" sz="1100" baseline="-25000">
                  <a:latin typeface="Consolas"/>
                  <a:ea typeface="Consolas"/>
                  <a:cs typeface="Consolas"/>
                  <a:sym typeface="Consolas"/>
                </a:rPr>
                <a:t>[3]</a:t>
              </a:r>
              <a:endParaRPr sz="1100" baseline="-25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158" name="Google Shape;3158;p47"/>
            <p:cNvSpPr txBox="1"/>
            <p:nvPr/>
          </p:nvSpPr>
          <p:spPr>
            <a:xfrm>
              <a:off x="1283000" y="2741700"/>
              <a:ext cx="4674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x</a:t>
              </a:r>
              <a:r>
                <a:rPr lang="en" sz="1100" baseline="-25000">
                  <a:latin typeface="Consolas"/>
                  <a:ea typeface="Consolas"/>
                  <a:cs typeface="Consolas"/>
                  <a:sym typeface="Consolas"/>
                </a:rPr>
                <a:t>[1]</a:t>
              </a:r>
              <a:endParaRPr sz="1100" baseline="-25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3159" name="Google Shape;3159;p47"/>
            <p:cNvCxnSpPr>
              <a:endCxn id="3098" idx="2"/>
            </p:cNvCxnSpPr>
            <p:nvPr/>
          </p:nvCxnSpPr>
          <p:spPr>
            <a:xfrm>
              <a:off x="2652721" y="2809353"/>
              <a:ext cx="472200" cy="125790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cxnSp>
          <p:nvCxnSpPr>
            <p:cNvPr id="3160" name="Google Shape;3160;p47"/>
            <p:cNvCxnSpPr>
              <a:stCxn id="3095" idx="6"/>
              <a:endCxn id="3098" idx="2"/>
            </p:cNvCxnSpPr>
            <p:nvPr/>
          </p:nvCxnSpPr>
          <p:spPr>
            <a:xfrm>
              <a:off x="2654002" y="4067253"/>
              <a:ext cx="471000" cy="0"/>
            </a:xfrm>
            <a:prstGeom prst="straightConnector1">
              <a:avLst/>
            </a:prstGeom>
            <a:noFill/>
            <a:ln w="9525" cap="flat" cmpd="sng">
              <a:solidFill>
                <a:srgbClr val="E6B8AF"/>
              </a:solidFill>
              <a:prstDash val="lgDash"/>
              <a:round/>
              <a:headEnd type="none" w="med" len="med"/>
              <a:tailEnd type="none" w="med" len="med"/>
            </a:ln>
          </p:spPr>
        </p:cxnSp>
      </p:grpSp>
      <p:sp>
        <p:nvSpPr>
          <p:cNvPr id="3161" name="Google Shape;3161;p47"/>
          <p:cNvSpPr txBox="1"/>
          <p:nvPr/>
        </p:nvSpPr>
        <p:spPr>
          <a:xfrm>
            <a:off x="6504425" y="932250"/>
            <a:ext cx="467400" cy="2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a</a:t>
            </a:r>
            <a:r>
              <a:rPr lang="en" sz="1100" baseline="-25000">
                <a:latin typeface="Consolas"/>
                <a:ea typeface="Consolas"/>
                <a:cs typeface="Consolas"/>
                <a:sym typeface="Consolas"/>
              </a:rPr>
              <a:t>[L]</a:t>
            </a:r>
            <a:endParaRPr sz="1100"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62" name="Google Shape;3162;p47"/>
          <p:cNvCxnSpPr/>
          <p:nvPr/>
        </p:nvCxnSpPr>
        <p:spPr>
          <a:xfrm rot="10800000">
            <a:off x="1814145" y="4620452"/>
            <a:ext cx="1828800" cy="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3163" name="Google Shape;3163;p47"/>
          <p:cNvSpPr/>
          <p:nvPr/>
        </p:nvSpPr>
        <p:spPr>
          <a:xfrm>
            <a:off x="2344750" y="4131782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3164;p47"/>
          <p:cNvSpPr/>
          <p:nvPr/>
        </p:nvSpPr>
        <p:spPr>
          <a:xfrm>
            <a:off x="2589580" y="412059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47"/>
          <p:cNvSpPr/>
          <p:nvPr/>
        </p:nvSpPr>
        <p:spPr>
          <a:xfrm>
            <a:off x="2574057" y="3932313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6" name="Google Shape;3166;p47"/>
          <p:cNvSpPr/>
          <p:nvPr/>
        </p:nvSpPr>
        <p:spPr>
          <a:xfrm>
            <a:off x="2225516" y="36813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7" name="Google Shape;3167;p47"/>
          <p:cNvSpPr/>
          <p:nvPr/>
        </p:nvSpPr>
        <p:spPr>
          <a:xfrm>
            <a:off x="2317239" y="35401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8" name="Google Shape;3168;p47"/>
          <p:cNvSpPr/>
          <p:nvPr/>
        </p:nvSpPr>
        <p:spPr>
          <a:xfrm>
            <a:off x="2087932" y="3634259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9" name="Google Shape;3169;p47"/>
          <p:cNvSpPr txBox="1"/>
          <p:nvPr/>
        </p:nvSpPr>
        <p:spPr>
          <a:xfrm>
            <a:off x="2960525" y="4529328"/>
            <a:ext cx="5718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x1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70" name="Google Shape;3170;p47"/>
          <p:cNvSpPr txBox="1"/>
          <p:nvPr/>
        </p:nvSpPr>
        <p:spPr>
          <a:xfrm rot="-5400000">
            <a:off x="1518400" y="3316275"/>
            <a:ext cx="5718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onsolas"/>
                <a:ea typeface="Consolas"/>
                <a:cs typeface="Consolas"/>
                <a:sym typeface="Consolas"/>
              </a:rPr>
              <a:t>x2</a:t>
            </a:r>
            <a:endParaRPr sz="12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71" name="Google Shape;3171;p47"/>
          <p:cNvCxnSpPr/>
          <p:nvPr/>
        </p:nvCxnSpPr>
        <p:spPr>
          <a:xfrm rot="10800000" flipH="1">
            <a:off x="1898275" y="2498825"/>
            <a:ext cx="12000" cy="2241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72" name="Google Shape;3172;p47"/>
          <p:cNvSpPr/>
          <p:nvPr/>
        </p:nvSpPr>
        <p:spPr>
          <a:xfrm>
            <a:off x="2878782" y="4131763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3" name="Google Shape;3173;p47"/>
          <p:cNvSpPr/>
          <p:nvPr/>
        </p:nvSpPr>
        <p:spPr>
          <a:xfrm>
            <a:off x="2316532" y="3862859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4" name="Google Shape;3174;p47"/>
          <p:cNvSpPr/>
          <p:nvPr/>
        </p:nvSpPr>
        <p:spPr>
          <a:xfrm>
            <a:off x="2530316" y="36051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5" name="Google Shape;3175;p47"/>
          <p:cNvSpPr/>
          <p:nvPr/>
        </p:nvSpPr>
        <p:spPr>
          <a:xfrm>
            <a:off x="2622039" y="34639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6" name="Google Shape;3176;p47"/>
          <p:cNvSpPr/>
          <p:nvPr/>
        </p:nvSpPr>
        <p:spPr>
          <a:xfrm>
            <a:off x="2621332" y="3786659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7" name="Google Shape;3177;p47"/>
          <p:cNvSpPr/>
          <p:nvPr/>
        </p:nvSpPr>
        <p:spPr>
          <a:xfrm>
            <a:off x="2911316" y="36813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8" name="Google Shape;3178;p47"/>
          <p:cNvSpPr/>
          <p:nvPr/>
        </p:nvSpPr>
        <p:spPr>
          <a:xfrm>
            <a:off x="3003039" y="35401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9" name="Google Shape;3179;p47"/>
          <p:cNvSpPr/>
          <p:nvPr/>
        </p:nvSpPr>
        <p:spPr>
          <a:xfrm>
            <a:off x="3002332" y="3862859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0" name="Google Shape;3180;p47"/>
          <p:cNvSpPr/>
          <p:nvPr/>
        </p:nvSpPr>
        <p:spPr>
          <a:xfrm>
            <a:off x="2835116" y="32241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1" name="Google Shape;3181;p47"/>
          <p:cNvSpPr/>
          <p:nvPr/>
        </p:nvSpPr>
        <p:spPr>
          <a:xfrm>
            <a:off x="2926132" y="3405659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2" name="Google Shape;3182;p47"/>
          <p:cNvSpPr/>
          <p:nvPr/>
        </p:nvSpPr>
        <p:spPr>
          <a:xfrm>
            <a:off x="2606516" y="32241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3" name="Google Shape;3183;p47"/>
          <p:cNvSpPr/>
          <p:nvPr/>
        </p:nvSpPr>
        <p:spPr>
          <a:xfrm>
            <a:off x="2454116" y="31479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4" name="Google Shape;3184;p47"/>
          <p:cNvSpPr/>
          <p:nvPr/>
        </p:nvSpPr>
        <p:spPr>
          <a:xfrm>
            <a:off x="2545839" y="30067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5" name="Google Shape;3185;p47"/>
          <p:cNvSpPr/>
          <p:nvPr/>
        </p:nvSpPr>
        <p:spPr>
          <a:xfrm>
            <a:off x="2269257" y="3398913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6" name="Google Shape;3186;p47"/>
          <p:cNvSpPr/>
          <p:nvPr/>
        </p:nvSpPr>
        <p:spPr>
          <a:xfrm>
            <a:off x="2301716" y="32241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7" name="Google Shape;3187;p47"/>
          <p:cNvSpPr/>
          <p:nvPr/>
        </p:nvSpPr>
        <p:spPr>
          <a:xfrm>
            <a:off x="2392732" y="3405659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8" name="Google Shape;3188;p47"/>
          <p:cNvSpPr/>
          <p:nvPr/>
        </p:nvSpPr>
        <p:spPr>
          <a:xfrm>
            <a:off x="2469639" y="34639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9" name="Google Shape;3189;p47"/>
          <p:cNvSpPr/>
          <p:nvPr/>
        </p:nvSpPr>
        <p:spPr>
          <a:xfrm>
            <a:off x="3307839" y="34639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0" name="Google Shape;3190;p47"/>
          <p:cNvSpPr/>
          <p:nvPr/>
        </p:nvSpPr>
        <p:spPr>
          <a:xfrm>
            <a:off x="3139916" y="34527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1" name="Google Shape;3191;p47"/>
          <p:cNvSpPr/>
          <p:nvPr/>
        </p:nvSpPr>
        <p:spPr>
          <a:xfrm>
            <a:off x="3307839" y="32353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2" name="Google Shape;3192;p47"/>
          <p:cNvSpPr/>
          <p:nvPr/>
        </p:nvSpPr>
        <p:spPr>
          <a:xfrm>
            <a:off x="3063716" y="39861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3" name="Google Shape;3193;p47"/>
          <p:cNvSpPr/>
          <p:nvPr/>
        </p:nvSpPr>
        <p:spPr>
          <a:xfrm>
            <a:off x="3231639" y="39211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4" name="Google Shape;3194;p47"/>
          <p:cNvSpPr/>
          <p:nvPr/>
        </p:nvSpPr>
        <p:spPr>
          <a:xfrm>
            <a:off x="3139916" y="38337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5" name="Google Shape;3195;p47"/>
          <p:cNvSpPr/>
          <p:nvPr/>
        </p:nvSpPr>
        <p:spPr>
          <a:xfrm>
            <a:off x="3231639" y="36925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6" name="Google Shape;3196;p47"/>
          <p:cNvSpPr/>
          <p:nvPr/>
        </p:nvSpPr>
        <p:spPr>
          <a:xfrm>
            <a:off x="3154732" y="4167659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7" name="Google Shape;3197;p47"/>
          <p:cNvSpPr/>
          <p:nvPr/>
        </p:nvSpPr>
        <p:spPr>
          <a:xfrm>
            <a:off x="2926839" y="39973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8" name="Google Shape;3198;p47"/>
          <p:cNvSpPr/>
          <p:nvPr/>
        </p:nvSpPr>
        <p:spPr>
          <a:xfrm>
            <a:off x="2682716" y="30717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9" name="Google Shape;3199;p47"/>
          <p:cNvSpPr/>
          <p:nvPr/>
        </p:nvSpPr>
        <p:spPr>
          <a:xfrm>
            <a:off x="2850639" y="30067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0" name="Google Shape;3200;p47"/>
          <p:cNvSpPr/>
          <p:nvPr/>
        </p:nvSpPr>
        <p:spPr>
          <a:xfrm>
            <a:off x="3216116" y="33003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1" name="Google Shape;3201;p47"/>
          <p:cNvSpPr/>
          <p:nvPr/>
        </p:nvSpPr>
        <p:spPr>
          <a:xfrm>
            <a:off x="2987516" y="33003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2" name="Google Shape;3202;p47"/>
          <p:cNvSpPr/>
          <p:nvPr/>
        </p:nvSpPr>
        <p:spPr>
          <a:xfrm>
            <a:off x="2835116" y="28431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3" name="Google Shape;3203;p47"/>
          <p:cNvSpPr/>
          <p:nvPr/>
        </p:nvSpPr>
        <p:spPr>
          <a:xfrm>
            <a:off x="3003039" y="28543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4" name="Google Shape;3204;p47"/>
          <p:cNvSpPr/>
          <p:nvPr/>
        </p:nvSpPr>
        <p:spPr>
          <a:xfrm>
            <a:off x="2758916" y="35289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5" name="Google Shape;3205;p47"/>
          <p:cNvSpPr/>
          <p:nvPr/>
        </p:nvSpPr>
        <p:spPr>
          <a:xfrm>
            <a:off x="3063716" y="31479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6" name="Google Shape;3206;p47"/>
          <p:cNvSpPr/>
          <p:nvPr/>
        </p:nvSpPr>
        <p:spPr>
          <a:xfrm>
            <a:off x="3155439" y="30067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7" name="Google Shape;3207;p47"/>
          <p:cNvSpPr/>
          <p:nvPr/>
        </p:nvSpPr>
        <p:spPr>
          <a:xfrm>
            <a:off x="2225516" y="3909928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8" name="Google Shape;3208;p47"/>
          <p:cNvSpPr/>
          <p:nvPr/>
        </p:nvSpPr>
        <p:spPr>
          <a:xfrm>
            <a:off x="2469639" y="36925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9" name="Google Shape;3209;p47"/>
          <p:cNvSpPr/>
          <p:nvPr/>
        </p:nvSpPr>
        <p:spPr>
          <a:xfrm>
            <a:off x="2468932" y="4015259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0" name="Google Shape;3210;p47"/>
          <p:cNvSpPr/>
          <p:nvPr/>
        </p:nvSpPr>
        <p:spPr>
          <a:xfrm>
            <a:off x="2774439" y="3921120"/>
            <a:ext cx="60600" cy="759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11" name="Google Shape;3211;p47"/>
          <p:cNvCxnSpPr/>
          <p:nvPr/>
        </p:nvCxnSpPr>
        <p:spPr>
          <a:xfrm>
            <a:off x="1849075" y="4347225"/>
            <a:ext cx="105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12" name="Google Shape;3212;p47"/>
          <p:cNvCxnSpPr/>
          <p:nvPr/>
        </p:nvCxnSpPr>
        <p:spPr>
          <a:xfrm>
            <a:off x="1849075" y="2670825"/>
            <a:ext cx="105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13" name="Google Shape;3213;p47"/>
          <p:cNvSpPr/>
          <p:nvPr/>
        </p:nvSpPr>
        <p:spPr>
          <a:xfrm>
            <a:off x="2004656" y="2764814"/>
            <a:ext cx="1455725" cy="1573875"/>
          </a:xfrm>
          <a:custGeom>
            <a:avLst/>
            <a:gdLst/>
            <a:ahLst/>
            <a:cxnLst/>
            <a:rect l="l" t="t" r="r" b="b"/>
            <a:pathLst>
              <a:path w="58229" h="62955" extrusionOk="0">
                <a:moveTo>
                  <a:pt x="5923" y="54508"/>
                </a:moveTo>
                <a:cubicBezTo>
                  <a:pt x="3903" y="50821"/>
                  <a:pt x="-1551" y="45671"/>
                  <a:pt x="469" y="37540"/>
                </a:cubicBezTo>
                <a:cubicBezTo>
                  <a:pt x="2489" y="29410"/>
                  <a:pt x="10418" y="11684"/>
                  <a:pt x="18044" y="5725"/>
                </a:cubicBezTo>
                <a:cubicBezTo>
                  <a:pt x="25670" y="-234"/>
                  <a:pt x="39557" y="-1345"/>
                  <a:pt x="46223" y="1786"/>
                </a:cubicBezTo>
                <a:cubicBezTo>
                  <a:pt x="52889" y="4917"/>
                  <a:pt x="57434" y="14764"/>
                  <a:pt x="58040" y="24511"/>
                </a:cubicBezTo>
                <a:cubicBezTo>
                  <a:pt x="58646" y="34258"/>
                  <a:pt x="57434" y="54408"/>
                  <a:pt x="49859" y="60266"/>
                </a:cubicBezTo>
                <a:cubicBezTo>
                  <a:pt x="42284" y="66124"/>
                  <a:pt x="19912" y="60620"/>
                  <a:pt x="12589" y="59660"/>
                </a:cubicBezTo>
                <a:cubicBezTo>
                  <a:pt x="5266" y="58700"/>
                  <a:pt x="7943" y="58195"/>
                  <a:pt x="5923" y="54508"/>
                </a:cubicBezTo>
                <a:close/>
              </a:path>
            </a:pathLst>
          </a:custGeom>
          <a:noFill/>
          <a:ln w="9525" cap="flat" cmpd="sng">
            <a:solidFill>
              <a:srgbClr val="0000FF"/>
            </a:solidFill>
            <a:prstDash val="dash"/>
            <a:round/>
            <a:headEnd type="none" w="med" len="med"/>
            <a:tailEnd type="none" w="med" len="med"/>
          </a:ln>
        </p:spPr>
      </p:sp>
      <p:cxnSp>
        <p:nvCxnSpPr>
          <p:cNvPr id="3214" name="Google Shape;3214;p47"/>
          <p:cNvCxnSpPr/>
          <p:nvPr/>
        </p:nvCxnSpPr>
        <p:spPr>
          <a:xfrm>
            <a:off x="2039100" y="4574475"/>
            <a:ext cx="0" cy="13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15" name="Google Shape;3215;p47"/>
          <p:cNvCxnSpPr/>
          <p:nvPr/>
        </p:nvCxnSpPr>
        <p:spPr>
          <a:xfrm>
            <a:off x="3410700" y="4574475"/>
            <a:ext cx="0" cy="13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216" name="Google Shape;3216;p47"/>
          <p:cNvGrpSpPr/>
          <p:nvPr/>
        </p:nvGrpSpPr>
        <p:grpSpPr>
          <a:xfrm>
            <a:off x="4732470" y="2728665"/>
            <a:ext cx="1828800" cy="1828800"/>
            <a:chOff x="3185745" y="2892265"/>
            <a:chExt cx="1828800" cy="1828800"/>
          </a:xfrm>
        </p:grpSpPr>
        <p:cxnSp>
          <p:nvCxnSpPr>
            <p:cNvPr id="3217" name="Google Shape;3217;p47"/>
            <p:cNvCxnSpPr/>
            <p:nvPr/>
          </p:nvCxnSpPr>
          <p:spPr>
            <a:xfrm rot="10800000">
              <a:off x="3185745" y="3862276"/>
              <a:ext cx="1828800" cy="6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stealth" w="med" len="med"/>
              <a:tailEnd type="stealth" w="med" len="med"/>
            </a:ln>
          </p:spPr>
        </p:cxnSp>
        <p:cxnSp>
          <p:nvCxnSpPr>
            <p:cNvPr id="3218" name="Google Shape;3218;p47"/>
            <p:cNvCxnSpPr/>
            <p:nvPr/>
          </p:nvCxnSpPr>
          <p:spPr>
            <a:xfrm rot="10800000" flipH="1">
              <a:off x="4096388" y="2892265"/>
              <a:ext cx="7500" cy="1828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stealth" w="med" len="med"/>
              <a:tailEnd type="stealth" w="med" len="med"/>
            </a:ln>
          </p:spPr>
        </p:cxnSp>
      </p:grpSp>
      <p:grpSp>
        <p:nvGrpSpPr>
          <p:cNvPr id="3219" name="Google Shape;3219;p47"/>
          <p:cNvGrpSpPr/>
          <p:nvPr/>
        </p:nvGrpSpPr>
        <p:grpSpPr>
          <a:xfrm>
            <a:off x="5100981" y="3145578"/>
            <a:ext cx="1091794" cy="995004"/>
            <a:chOff x="3376256" y="3069614"/>
            <a:chExt cx="1455725" cy="1573875"/>
          </a:xfrm>
        </p:grpSpPr>
        <p:sp>
          <p:nvSpPr>
            <p:cNvPr id="3220" name="Google Shape;3220;p47"/>
            <p:cNvSpPr/>
            <p:nvPr/>
          </p:nvSpPr>
          <p:spPr>
            <a:xfrm>
              <a:off x="3716350" y="4436582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47"/>
            <p:cNvSpPr/>
            <p:nvPr/>
          </p:nvSpPr>
          <p:spPr>
            <a:xfrm>
              <a:off x="3961180" y="442539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47"/>
            <p:cNvSpPr/>
            <p:nvPr/>
          </p:nvSpPr>
          <p:spPr>
            <a:xfrm>
              <a:off x="3945657" y="4237113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47"/>
            <p:cNvSpPr/>
            <p:nvPr/>
          </p:nvSpPr>
          <p:spPr>
            <a:xfrm>
              <a:off x="3597116" y="39861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47"/>
            <p:cNvSpPr/>
            <p:nvPr/>
          </p:nvSpPr>
          <p:spPr>
            <a:xfrm>
              <a:off x="3688839" y="38449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47"/>
            <p:cNvSpPr/>
            <p:nvPr/>
          </p:nvSpPr>
          <p:spPr>
            <a:xfrm>
              <a:off x="3459532" y="3939059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47"/>
            <p:cNvSpPr/>
            <p:nvPr/>
          </p:nvSpPr>
          <p:spPr>
            <a:xfrm>
              <a:off x="4250382" y="4436563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47"/>
            <p:cNvSpPr/>
            <p:nvPr/>
          </p:nvSpPr>
          <p:spPr>
            <a:xfrm>
              <a:off x="3688132" y="4167659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47"/>
            <p:cNvSpPr/>
            <p:nvPr/>
          </p:nvSpPr>
          <p:spPr>
            <a:xfrm>
              <a:off x="3901916" y="39099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47"/>
            <p:cNvSpPr/>
            <p:nvPr/>
          </p:nvSpPr>
          <p:spPr>
            <a:xfrm>
              <a:off x="3993639" y="37687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47"/>
            <p:cNvSpPr/>
            <p:nvPr/>
          </p:nvSpPr>
          <p:spPr>
            <a:xfrm>
              <a:off x="3992932" y="4091459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47"/>
            <p:cNvSpPr/>
            <p:nvPr/>
          </p:nvSpPr>
          <p:spPr>
            <a:xfrm>
              <a:off x="4282916" y="39861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47"/>
            <p:cNvSpPr/>
            <p:nvPr/>
          </p:nvSpPr>
          <p:spPr>
            <a:xfrm>
              <a:off x="4374639" y="38449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47"/>
            <p:cNvSpPr/>
            <p:nvPr/>
          </p:nvSpPr>
          <p:spPr>
            <a:xfrm>
              <a:off x="4373932" y="4167659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47"/>
            <p:cNvSpPr/>
            <p:nvPr/>
          </p:nvSpPr>
          <p:spPr>
            <a:xfrm>
              <a:off x="4206716" y="35289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47"/>
            <p:cNvSpPr/>
            <p:nvPr/>
          </p:nvSpPr>
          <p:spPr>
            <a:xfrm>
              <a:off x="4297732" y="3710459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47"/>
            <p:cNvSpPr/>
            <p:nvPr/>
          </p:nvSpPr>
          <p:spPr>
            <a:xfrm>
              <a:off x="3978116" y="35289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47"/>
            <p:cNvSpPr/>
            <p:nvPr/>
          </p:nvSpPr>
          <p:spPr>
            <a:xfrm>
              <a:off x="3825716" y="34527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47"/>
            <p:cNvSpPr/>
            <p:nvPr/>
          </p:nvSpPr>
          <p:spPr>
            <a:xfrm>
              <a:off x="3917439" y="33115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47"/>
            <p:cNvSpPr/>
            <p:nvPr/>
          </p:nvSpPr>
          <p:spPr>
            <a:xfrm>
              <a:off x="3640857" y="3703713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47"/>
            <p:cNvSpPr/>
            <p:nvPr/>
          </p:nvSpPr>
          <p:spPr>
            <a:xfrm>
              <a:off x="3673316" y="35289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47"/>
            <p:cNvSpPr/>
            <p:nvPr/>
          </p:nvSpPr>
          <p:spPr>
            <a:xfrm>
              <a:off x="3764332" y="3710459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47"/>
            <p:cNvSpPr/>
            <p:nvPr/>
          </p:nvSpPr>
          <p:spPr>
            <a:xfrm>
              <a:off x="3841239" y="37687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47"/>
            <p:cNvSpPr/>
            <p:nvPr/>
          </p:nvSpPr>
          <p:spPr>
            <a:xfrm>
              <a:off x="4679439" y="37687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47"/>
            <p:cNvSpPr/>
            <p:nvPr/>
          </p:nvSpPr>
          <p:spPr>
            <a:xfrm>
              <a:off x="4511516" y="37575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47"/>
            <p:cNvSpPr/>
            <p:nvPr/>
          </p:nvSpPr>
          <p:spPr>
            <a:xfrm>
              <a:off x="4679439" y="35401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47"/>
            <p:cNvSpPr/>
            <p:nvPr/>
          </p:nvSpPr>
          <p:spPr>
            <a:xfrm>
              <a:off x="4435316" y="42909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47"/>
            <p:cNvSpPr/>
            <p:nvPr/>
          </p:nvSpPr>
          <p:spPr>
            <a:xfrm>
              <a:off x="4603239" y="42259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47"/>
            <p:cNvSpPr/>
            <p:nvPr/>
          </p:nvSpPr>
          <p:spPr>
            <a:xfrm>
              <a:off x="4511516" y="41385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47"/>
            <p:cNvSpPr/>
            <p:nvPr/>
          </p:nvSpPr>
          <p:spPr>
            <a:xfrm>
              <a:off x="4603239" y="39973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47"/>
            <p:cNvSpPr/>
            <p:nvPr/>
          </p:nvSpPr>
          <p:spPr>
            <a:xfrm>
              <a:off x="4526332" y="4472459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47"/>
            <p:cNvSpPr/>
            <p:nvPr/>
          </p:nvSpPr>
          <p:spPr>
            <a:xfrm>
              <a:off x="4298439" y="43021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47"/>
            <p:cNvSpPr/>
            <p:nvPr/>
          </p:nvSpPr>
          <p:spPr>
            <a:xfrm>
              <a:off x="4054316" y="33765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47"/>
            <p:cNvSpPr/>
            <p:nvPr/>
          </p:nvSpPr>
          <p:spPr>
            <a:xfrm>
              <a:off x="4222239" y="33115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47"/>
            <p:cNvSpPr/>
            <p:nvPr/>
          </p:nvSpPr>
          <p:spPr>
            <a:xfrm>
              <a:off x="4587716" y="36051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47"/>
            <p:cNvSpPr/>
            <p:nvPr/>
          </p:nvSpPr>
          <p:spPr>
            <a:xfrm>
              <a:off x="4359116" y="36051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47"/>
            <p:cNvSpPr/>
            <p:nvPr/>
          </p:nvSpPr>
          <p:spPr>
            <a:xfrm>
              <a:off x="4206716" y="31479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47"/>
            <p:cNvSpPr/>
            <p:nvPr/>
          </p:nvSpPr>
          <p:spPr>
            <a:xfrm>
              <a:off x="4374639" y="31591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47"/>
            <p:cNvSpPr/>
            <p:nvPr/>
          </p:nvSpPr>
          <p:spPr>
            <a:xfrm>
              <a:off x="4130516" y="38337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47"/>
            <p:cNvSpPr/>
            <p:nvPr/>
          </p:nvSpPr>
          <p:spPr>
            <a:xfrm>
              <a:off x="4435316" y="34527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47"/>
            <p:cNvSpPr/>
            <p:nvPr/>
          </p:nvSpPr>
          <p:spPr>
            <a:xfrm>
              <a:off x="4527039" y="33115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47"/>
            <p:cNvSpPr/>
            <p:nvPr/>
          </p:nvSpPr>
          <p:spPr>
            <a:xfrm>
              <a:off x="3597116" y="4214728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47"/>
            <p:cNvSpPr/>
            <p:nvPr/>
          </p:nvSpPr>
          <p:spPr>
            <a:xfrm>
              <a:off x="3841239" y="39973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47"/>
            <p:cNvSpPr/>
            <p:nvPr/>
          </p:nvSpPr>
          <p:spPr>
            <a:xfrm>
              <a:off x="3840532" y="4320059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47"/>
            <p:cNvSpPr/>
            <p:nvPr/>
          </p:nvSpPr>
          <p:spPr>
            <a:xfrm>
              <a:off x="4146039" y="4225920"/>
              <a:ext cx="60600" cy="75900"/>
            </a:xfrm>
            <a:prstGeom prst="ellipse">
              <a:avLst/>
            </a:prstGeom>
            <a:noFill/>
            <a:ln w="1905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47"/>
            <p:cNvSpPr/>
            <p:nvPr/>
          </p:nvSpPr>
          <p:spPr>
            <a:xfrm>
              <a:off x="3376256" y="3069614"/>
              <a:ext cx="1455725" cy="1573875"/>
            </a:xfrm>
            <a:custGeom>
              <a:avLst/>
              <a:gdLst/>
              <a:ahLst/>
              <a:cxnLst/>
              <a:rect l="l" t="t" r="r" b="b"/>
              <a:pathLst>
                <a:path w="58229" h="62955" extrusionOk="0">
                  <a:moveTo>
                    <a:pt x="5923" y="54508"/>
                  </a:moveTo>
                  <a:cubicBezTo>
                    <a:pt x="3903" y="50821"/>
                    <a:pt x="-1551" y="45671"/>
                    <a:pt x="469" y="37540"/>
                  </a:cubicBezTo>
                  <a:cubicBezTo>
                    <a:pt x="2489" y="29410"/>
                    <a:pt x="10418" y="11684"/>
                    <a:pt x="18044" y="5725"/>
                  </a:cubicBezTo>
                  <a:cubicBezTo>
                    <a:pt x="25670" y="-234"/>
                    <a:pt x="39557" y="-1345"/>
                    <a:pt x="46223" y="1786"/>
                  </a:cubicBezTo>
                  <a:cubicBezTo>
                    <a:pt x="52889" y="4917"/>
                    <a:pt x="57434" y="14764"/>
                    <a:pt x="58040" y="24511"/>
                  </a:cubicBezTo>
                  <a:cubicBezTo>
                    <a:pt x="58646" y="34258"/>
                    <a:pt x="57434" y="54408"/>
                    <a:pt x="49859" y="60266"/>
                  </a:cubicBezTo>
                  <a:cubicBezTo>
                    <a:pt x="42284" y="66124"/>
                    <a:pt x="19912" y="60620"/>
                    <a:pt x="12589" y="59660"/>
                  </a:cubicBezTo>
                  <a:cubicBezTo>
                    <a:pt x="5266" y="58700"/>
                    <a:pt x="7943" y="58195"/>
                    <a:pt x="5923" y="545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FF"/>
              </a:solidFill>
              <a:prstDash val="dash"/>
              <a:round/>
              <a:headEnd type="none" w="med" len="med"/>
              <a:tailEnd type="none" w="med" len="med"/>
            </a:ln>
          </p:spPr>
        </p:sp>
      </p:grpSp>
      <p:sp>
        <p:nvSpPr>
          <p:cNvPr id="3266" name="Google Shape;3266;p47"/>
          <p:cNvSpPr/>
          <p:nvPr/>
        </p:nvSpPr>
        <p:spPr>
          <a:xfrm>
            <a:off x="4993025" y="2989225"/>
            <a:ext cx="1307700" cy="13077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7" name="Google Shape;3267;p47"/>
          <p:cNvSpPr txBox="1"/>
          <p:nvPr/>
        </p:nvSpPr>
        <p:spPr>
          <a:xfrm>
            <a:off x="5779375" y="2670828"/>
            <a:ext cx="5718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r=1</a:t>
            </a:r>
            <a:endParaRPr sz="1200" i="1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68" name="Google Shape;3268;p47"/>
          <p:cNvSpPr/>
          <p:nvPr/>
        </p:nvSpPr>
        <p:spPr>
          <a:xfrm>
            <a:off x="3816600" y="3566525"/>
            <a:ext cx="709800" cy="1365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9" name="Google Shape;3269;p47"/>
          <p:cNvSpPr txBox="1"/>
          <p:nvPr/>
        </p:nvSpPr>
        <p:spPr>
          <a:xfrm>
            <a:off x="6148775" y="3681328"/>
            <a:ext cx="5718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latin typeface="Consolas"/>
                <a:ea typeface="Consolas"/>
                <a:cs typeface="Consolas"/>
                <a:sym typeface="Consolas"/>
              </a:rPr>
              <a:t>x1</a:t>
            </a:r>
            <a:endParaRPr sz="1000" i="1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70" name="Google Shape;3270;p47"/>
          <p:cNvSpPr txBox="1"/>
          <p:nvPr/>
        </p:nvSpPr>
        <p:spPr>
          <a:xfrm rot="-5400000">
            <a:off x="5204275" y="2670825"/>
            <a:ext cx="4929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nsolas"/>
                <a:ea typeface="Consolas"/>
                <a:cs typeface="Consolas"/>
                <a:sym typeface="Consolas"/>
              </a:rPr>
              <a:t>x2</a:t>
            </a:r>
            <a:endParaRPr sz="1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71" name="Google Shape;3271;p47"/>
          <p:cNvSpPr txBox="1"/>
          <p:nvPr/>
        </p:nvSpPr>
        <p:spPr>
          <a:xfrm>
            <a:off x="7034925" y="932250"/>
            <a:ext cx="1522500" cy="238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DropOut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72" name="Google Shape;3272;p47"/>
          <p:cNvSpPr txBox="1"/>
          <p:nvPr/>
        </p:nvSpPr>
        <p:spPr>
          <a:xfrm>
            <a:off x="7034925" y="3552950"/>
            <a:ext cx="1522500" cy="238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Normalization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77" name="Google Shape;3277;p48"/>
          <p:cNvCxnSpPr/>
          <p:nvPr/>
        </p:nvCxnSpPr>
        <p:spPr>
          <a:xfrm rot="10800000">
            <a:off x="1340938" y="1572925"/>
            <a:ext cx="1307700" cy="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3278" name="Google Shape;3278;p48"/>
          <p:cNvCxnSpPr/>
          <p:nvPr/>
        </p:nvCxnSpPr>
        <p:spPr>
          <a:xfrm rot="10800000" flipH="1">
            <a:off x="1375913" y="277665"/>
            <a:ext cx="2700" cy="130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279" name="Google Shape;3279;p48"/>
          <p:cNvCxnSpPr/>
          <p:nvPr/>
        </p:nvCxnSpPr>
        <p:spPr>
          <a:xfrm rot="10800000" flipH="1">
            <a:off x="786950" y="1565125"/>
            <a:ext cx="588000" cy="67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med" len="med"/>
          </a:ln>
        </p:spPr>
      </p:cxnSp>
      <p:sp>
        <p:nvSpPr>
          <p:cNvPr id="3280" name="Google Shape;3280;p48"/>
          <p:cNvSpPr/>
          <p:nvPr/>
        </p:nvSpPr>
        <p:spPr>
          <a:xfrm rot="-2308403">
            <a:off x="825188" y="1077218"/>
            <a:ext cx="1468775" cy="416564"/>
          </a:xfrm>
          <a:prstGeom prst="ellipse">
            <a:avLst/>
          </a:prstGeom>
          <a:noFill/>
          <a:ln w="9525" cap="flat" cmpd="sng">
            <a:solidFill>
              <a:srgbClr val="0000FF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81" name="Google Shape;3281;p48"/>
          <p:cNvCxnSpPr>
            <a:stCxn id="3280" idx="2"/>
            <a:endCxn id="3280" idx="6"/>
          </p:cNvCxnSpPr>
          <p:nvPr/>
        </p:nvCxnSpPr>
        <p:spPr>
          <a:xfrm rot="10800000" flipH="1">
            <a:off x="984625" y="828600"/>
            <a:ext cx="1149900" cy="913800"/>
          </a:xfrm>
          <a:prstGeom prst="curvedConnector5">
            <a:avLst>
              <a:gd name="adj1" fmla="val 11366"/>
              <a:gd name="adj2" fmla="val -29162"/>
              <a:gd name="adj3" fmla="val 114793"/>
            </a:avLst>
          </a:prstGeom>
          <a:noFill/>
          <a:ln w="9525" cap="flat" cmpd="sng">
            <a:solidFill>
              <a:srgbClr val="0000FF"/>
            </a:solidFill>
            <a:prstDash val="lgDash"/>
            <a:round/>
            <a:headEnd type="none" w="med" len="med"/>
            <a:tailEnd type="none" w="med" len="med"/>
          </a:ln>
        </p:spPr>
      </p:cxnSp>
      <p:grpSp>
        <p:nvGrpSpPr>
          <p:cNvPr id="3282" name="Google Shape;3282;p48"/>
          <p:cNvGrpSpPr/>
          <p:nvPr/>
        </p:nvGrpSpPr>
        <p:grpSpPr>
          <a:xfrm>
            <a:off x="3272050" y="278965"/>
            <a:ext cx="1539900" cy="1307700"/>
            <a:chOff x="3642775" y="181165"/>
            <a:chExt cx="1539900" cy="1307700"/>
          </a:xfrm>
        </p:grpSpPr>
        <p:cxnSp>
          <p:nvCxnSpPr>
            <p:cNvPr id="3283" name="Google Shape;3283;p48"/>
            <p:cNvCxnSpPr/>
            <p:nvPr/>
          </p:nvCxnSpPr>
          <p:spPr>
            <a:xfrm rot="10800000">
              <a:off x="3662020" y="1469724"/>
              <a:ext cx="1463100" cy="1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  <p:cxnSp>
          <p:nvCxnSpPr>
            <p:cNvPr id="3284" name="Google Shape;3284;p48"/>
            <p:cNvCxnSpPr/>
            <p:nvPr/>
          </p:nvCxnSpPr>
          <p:spPr>
            <a:xfrm rot="10800000" flipH="1">
              <a:off x="3655713" y="181165"/>
              <a:ext cx="9300" cy="1307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  <p:sp>
          <p:nvSpPr>
            <p:cNvPr id="3285" name="Google Shape;3285;p48"/>
            <p:cNvSpPr/>
            <p:nvPr/>
          </p:nvSpPr>
          <p:spPr>
            <a:xfrm rot="-1694975">
              <a:off x="3650545" y="634758"/>
              <a:ext cx="1524360" cy="416490"/>
            </a:xfrm>
            <a:prstGeom prst="ellipse">
              <a:avLst/>
            </a:prstGeom>
            <a:noFill/>
            <a:ln w="9525" cap="flat" cmpd="sng">
              <a:solidFill>
                <a:srgbClr val="0000FF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48"/>
            <p:cNvSpPr/>
            <p:nvPr/>
          </p:nvSpPr>
          <p:spPr>
            <a:xfrm rot="-1697709">
              <a:off x="3822041" y="672947"/>
              <a:ext cx="1244268" cy="275012"/>
            </a:xfrm>
            <a:prstGeom prst="ellipse">
              <a:avLst/>
            </a:prstGeom>
            <a:noFill/>
            <a:ln w="19050" cap="flat" cmpd="sng">
              <a:solidFill>
                <a:srgbClr val="6AA84F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48"/>
            <p:cNvSpPr/>
            <p:nvPr/>
          </p:nvSpPr>
          <p:spPr>
            <a:xfrm rot="-1698362">
              <a:off x="4062372" y="757773"/>
              <a:ext cx="662406" cy="170453"/>
            </a:xfrm>
            <a:prstGeom prst="ellipse">
              <a:avLst/>
            </a:prstGeom>
            <a:noFill/>
            <a:ln w="9525" cap="flat" cmpd="sng">
              <a:solidFill>
                <a:srgbClr val="FF0000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8" name="Google Shape;3288;p48"/>
          <p:cNvSpPr txBox="1"/>
          <p:nvPr/>
        </p:nvSpPr>
        <p:spPr>
          <a:xfrm>
            <a:off x="2319925" y="1572925"/>
            <a:ext cx="4167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89" name="Google Shape;3289;p48"/>
          <p:cNvSpPr txBox="1"/>
          <p:nvPr/>
        </p:nvSpPr>
        <p:spPr>
          <a:xfrm>
            <a:off x="4401425" y="1481175"/>
            <a:ext cx="4167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90" name="Google Shape;3290;p48"/>
          <p:cNvSpPr txBox="1"/>
          <p:nvPr/>
        </p:nvSpPr>
        <p:spPr>
          <a:xfrm>
            <a:off x="758700" y="2117363"/>
            <a:ext cx="3783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91" name="Google Shape;3291;p48"/>
          <p:cNvSpPr txBox="1"/>
          <p:nvPr/>
        </p:nvSpPr>
        <p:spPr>
          <a:xfrm>
            <a:off x="1007425" y="338500"/>
            <a:ext cx="3783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J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292" name="Google Shape;3292;p48"/>
          <p:cNvGrpSpPr/>
          <p:nvPr/>
        </p:nvGrpSpPr>
        <p:grpSpPr>
          <a:xfrm>
            <a:off x="987300" y="2793600"/>
            <a:ext cx="2014982" cy="2263650"/>
            <a:chOff x="758700" y="2412600"/>
            <a:chExt cx="2014982" cy="2263650"/>
          </a:xfrm>
        </p:grpSpPr>
        <p:grpSp>
          <p:nvGrpSpPr>
            <p:cNvPr id="3293" name="Google Shape;3293;p48"/>
            <p:cNvGrpSpPr/>
            <p:nvPr/>
          </p:nvGrpSpPr>
          <p:grpSpPr>
            <a:xfrm>
              <a:off x="778832" y="2481240"/>
              <a:ext cx="1994850" cy="1972060"/>
              <a:chOff x="777650" y="2639865"/>
              <a:chExt cx="1994850" cy="1972060"/>
            </a:xfrm>
          </p:grpSpPr>
          <p:cxnSp>
            <p:nvCxnSpPr>
              <p:cNvPr id="3294" name="Google Shape;3294;p48"/>
              <p:cNvCxnSpPr/>
              <p:nvPr/>
            </p:nvCxnSpPr>
            <p:spPr>
              <a:xfrm rot="10800000">
                <a:off x="1379600" y="3927325"/>
                <a:ext cx="1392900" cy="7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stealth" w="med" len="med"/>
                <a:tailEnd type="none" w="med" len="med"/>
              </a:ln>
            </p:spPr>
          </p:cxnSp>
          <p:cxnSp>
            <p:nvCxnSpPr>
              <p:cNvPr id="3295" name="Google Shape;3295;p48"/>
              <p:cNvCxnSpPr/>
              <p:nvPr/>
            </p:nvCxnSpPr>
            <p:spPr>
              <a:xfrm rot="10800000" flipH="1">
                <a:off x="1375913" y="2639865"/>
                <a:ext cx="2700" cy="13080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stealth" w="med" len="med"/>
              </a:ln>
            </p:spPr>
          </p:cxnSp>
          <p:cxnSp>
            <p:nvCxnSpPr>
              <p:cNvPr id="3296" name="Google Shape;3296;p48"/>
              <p:cNvCxnSpPr/>
              <p:nvPr/>
            </p:nvCxnSpPr>
            <p:spPr>
              <a:xfrm rot="10800000" flipH="1">
                <a:off x="777650" y="3935125"/>
                <a:ext cx="589800" cy="676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stealth" w="med" len="med"/>
                <a:tailEnd type="none" w="med" len="med"/>
              </a:ln>
            </p:spPr>
          </p:cxnSp>
        </p:grpSp>
        <p:sp>
          <p:nvSpPr>
            <p:cNvPr id="3297" name="Google Shape;3297;p48"/>
            <p:cNvSpPr/>
            <p:nvPr/>
          </p:nvSpPr>
          <p:spPr>
            <a:xfrm>
              <a:off x="901378" y="2753562"/>
              <a:ext cx="1468800" cy="416400"/>
            </a:xfrm>
            <a:prstGeom prst="ellipse">
              <a:avLst/>
            </a:prstGeom>
            <a:noFill/>
            <a:ln w="9525" cap="flat" cmpd="sng">
              <a:solidFill>
                <a:srgbClr val="0000FF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98" name="Google Shape;3298;p48"/>
            <p:cNvCxnSpPr>
              <a:stCxn id="3297" idx="2"/>
              <a:endCxn id="3297" idx="6"/>
            </p:cNvCxnSpPr>
            <p:nvPr/>
          </p:nvCxnSpPr>
          <p:spPr>
            <a:xfrm>
              <a:off x="901378" y="2961762"/>
              <a:ext cx="1468800" cy="600"/>
            </a:xfrm>
            <a:prstGeom prst="curvedConnector5">
              <a:avLst>
                <a:gd name="adj1" fmla="val 6102"/>
                <a:gd name="adj2" fmla="val 213456378"/>
                <a:gd name="adj3" fmla="val 96870"/>
              </a:avLst>
            </a:prstGeom>
            <a:noFill/>
            <a:ln w="9525" cap="flat" cmpd="sng">
              <a:solidFill>
                <a:srgbClr val="0000FF"/>
              </a:solidFill>
              <a:prstDash val="lgDash"/>
              <a:round/>
              <a:headEnd type="none" w="med" len="med"/>
              <a:tailEnd type="none" w="med" len="med"/>
            </a:ln>
          </p:spPr>
        </p:cxnSp>
        <p:sp>
          <p:nvSpPr>
            <p:cNvPr id="3299" name="Google Shape;3299;p48"/>
            <p:cNvSpPr txBox="1"/>
            <p:nvPr/>
          </p:nvSpPr>
          <p:spPr>
            <a:xfrm>
              <a:off x="2318275" y="3796475"/>
              <a:ext cx="416700" cy="31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w1</a:t>
              </a:r>
              <a:endParaRPr sz="11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300" name="Google Shape;3300;p48"/>
            <p:cNvSpPr txBox="1"/>
            <p:nvPr/>
          </p:nvSpPr>
          <p:spPr>
            <a:xfrm>
              <a:off x="758700" y="4357950"/>
              <a:ext cx="378300" cy="31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w2</a:t>
              </a:r>
              <a:endParaRPr sz="11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301" name="Google Shape;3301;p48"/>
            <p:cNvSpPr txBox="1"/>
            <p:nvPr/>
          </p:nvSpPr>
          <p:spPr>
            <a:xfrm>
              <a:off x="1150025" y="2412600"/>
              <a:ext cx="378300" cy="31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J</a:t>
              </a:r>
              <a:endParaRPr sz="11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3302" name="Google Shape;3302;p48"/>
          <p:cNvGrpSpPr/>
          <p:nvPr/>
        </p:nvGrpSpPr>
        <p:grpSpPr>
          <a:xfrm>
            <a:off x="3258763" y="2862250"/>
            <a:ext cx="1934988" cy="1580500"/>
            <a:chOff x="2953963" y="2709850"/>
            <a:chExt cx="1934988" cy="1580500"/>
          </a:xfrm>
        </p:grpSpPr>
        <p:grpSp>
          <p:nvGrpSpPr>
            <p:cNvPr id="3303" name="Google Shape;3303;p48"/>
            <p:cNvGrpSpPr/>
            <p:nvPr/>
          </p:nvGrpSpPr>
          <p:grpSpPr>
            <a:xfrm>
              <a:off x="3361188" y="2717365"/>
              <a:ext cx="1463108" cy="1307700"/>
              <a:chOff x="3655713" y="257365"/>
              <a:chExt cx="1463108" cy="1307700"/>
            </a:xfrm>
          </p:grpSpPr>
          <p:cxnSp>
            <p:nvCxnSpPr>
              <p:cNvPr id="3304" name="Google Shape;3304;p48"/>
              <p:cNvCxnSpPr/>
              <p:nvPr/>
            </p:nvCxnSpPr>
            <p:spPr>
              <a:xfrm rot="10800000">
                <a:off x="3655720" y="1512053"/>
                <a:ext cx="1463100" cy="14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stealth" w="med" len="med"/>
                <a:tailEnd type="none" w="med" len="med"/>
              </a:ln>
            </p:spPr>
          </p:cxnSp>
          <p:cxnSp>
            <p:nvCxnSpPr>
              <p:cNvPr id="3305" name="Google Shape;3305;p48"/>
              <p:cNvCxnSpPr/>
              <p:nvPr/>
            </p:nvCxnSpPr>
            <p:spPr>
              <a:xfrm rot="10800000" flipH="1">
                <a:off x="3655713" y="257365"/>
                <a:ext cx="9300" cy="1307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stealth" w="med" len="med"/>
              </a:ln>
            </p:spPr>
          </p:cxnSp>
        </p:grpSp>
        <p:sp>
          <p:nvSpPr>
            <p:cNvPr id="3306" name="Google Shape;3306;p48"/>
            <p:cNvSpPr/>
            <p:nvPr/>
          </p:nvSpPr>
          <p:spPr>
            <a:xfrm>
              <a:off x="3512550" y="2803925"/>
              <a:ext cx="1077600" cy="1070700"/>
            </a:xfrm>
            <a:prstGeom prst="ellipse">
              <a:avLst/>
            </a:prstGeom>
            <a:noFill/>
            <a:ln w="9525" cap="flat" cmpd="sng">
              <a:solidFill>
                <a:srgbClr val="0000FF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48"/>
            <p:cNvSpPr/>
            <p:nvPr/>
          </p:nvSpPr>
          <p:spPr>
            <a:xfrm>
              <a:off x="3645150" y="2957375"/>
              <a:ext cx="812400" cy="763800"/>
            </a:xfrm>
            <a:prstGeom prst="ellipse">
              <a:avLst/>
            </a:prstGeom>
            <a:noFill/>
            <a:ln w="9525" cap="flat" cmpd="sng">
              <a:solidFill>
                <a:srgbClr val="6AA84F"/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48"/>
            <p:cNvSpPr/>
            <p:nvPr/>
          </p:nvSpPr>
          <p:spPr>
            <a:xfrm>
              <a:off x="3843000" y="3112025"/>
              <a:ext cx="416700" cy="454500"/>
            </a:xfrm>
            <a:prstGeom prst="ellipse">
              <a:avLst/>
            </a:prstGeom>
            <a:noFill/>
            <a:ln w="9525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48"/>
            <p:cNvSpPr txBox="1"/>
            <p:nvPr/>
          </p:nvSpPr>
          <p:spPr>
            <a:xfrm>
              <a:off x="4510650" y="3972050"/>
              <a:ext cx="378300" cy="31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w1</a:t>
              </a:r>
              <a:endParaRPr sz="11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310" name="Google Shape;3310;p48"/>
            <p:cNvSpPr txBox="1"/>
            <p:nvPr/>
          </p:nvSpPr>
          <p:spPr>
            <a:xfrm>
              <a:off x="2953963" y="2709850"/>
              <a:ext cx="378300" cy="31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w2</a:t>
              </a:r>
              <a:endParaRPr sz="11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3311" name="Google Shape;3311;p48"/>
          <p:cNvSpPr txBox="1"/>
          <p:nvPr/>
        </p:nvSpPr>
        <p:spPr>
          <a:xfrm>
            <a:off x="2864838" y="277675"/>
            <a:ext cx="3783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12" name="Google Shape;3312;p48"/>
          <p:cNvSpPr txBox="1"/>
          <p:nvPr/>
        </p:nvSpPr>
        <p:spPr>
          <a:xfrm>
            <a:off x="2264125" y="2070875"/>
            <a:ext cx="2307900" cy="238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Before Normalization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13" name="Google Shape;3313;p48"/>
          <p:cNvSpPr txBox="1"/>
          <p:nvPr/>
        </p:nvSpPr>
        <p:spPr>
          <a:xfrm>
            <a:off x="2264125" y="4609450"/>
            <a:ext cx="2307900" cy="238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After Normalization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14" name="Google Shape;3314;p48"/>
          <p:cNvSpPr txBox="1"/>
          <p:nvPr/>
        </p:nvSpPr>
        <p:spPr>
          <a:xfrm>
            <a:off x="6328613" y="282550"/>
            <a:ext cx="2307900" cy="238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Early stopping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315" name="Google Shape;3315;p48"/>
          <p:cNvCxnSpPr/>
          <p:nvPr/>
        </p:nvCxnSpPr>
        <p:spPr>
          <a:xfrm rot="10800000">
            <a:off x="6030600" y="2810200"/>
            <a:ext cx="2593200" cy="20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3316" name="Google Shape;3316;p48"/>
          <p:cNvCxnSpPr/>
          <p:nvPr/>
        </p:nvCxnSpPr>
        <p:spPr>
          <a:xfrm rot="10800000">
            <a:off x="6030744" y="700236"/>
            <a:ext cx="4200" cy="210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317" name="Google Shape;3317;p48"/>
          <p:cNvCxnSpPr/>
          <p:nvPr/>
        </p:nvCxnSpPr>
        <p:spPr>
          <a:xfrm>
            <a:off x="6065750" y="970325"/>
            <a:ext cx="2336700" cy="1735500"/>
          </a:xfrm>
          <a:prstGeom prst="curvedConnector3">
            <a:avLst>
              <a:gd name="adj1" fmla="val 8289"/>
            </a:avLst>
          </a:prstGeom>
          <a:noFill/>
          <a:ln w="9525" cap="flat" cmpd="sng">
            <a:solidFill>
              <a:srgbClr val="0000FF"/>
            </a:solidFill>
            <a:prstDash val="lgDash"/>
            <a:round/>
            <a:headEnd type="none" w="med" len="med"/>
            <a:tailEnd type="none" w="med" len="med"/>
          </a:ln>
        </p:spPr>
      </p:cxnSp>
      <p:cxnSp>
        <p:nvCxnSpPr>
          <p:cNvPr id="3318" name="Google Shape;3318;p48"/>
          <p:cNvCxnSpPr/>
          <p:nvPr/>
        </p:nvCxnSpPr>
        <p:spPr>
          <a:xfrm>
            <a:off x="6030600" y="1054300"/>
            <a:ext cx="1812000" cy="1416600"/>
          </a:xfrm>
          <a:prstGeom prst="curvedConnector3">
            <a:avLst>
              <a:gd name="adj1" fmla="val 11104"/>
            </a:avLst>
          </a:prstGeom>
          <a:noFill/>
          <a:ln w="9525" cap="flat" cmpd="sng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</p:spPr>
      </p:cxnSp>
      <p:sp>
        <p:nvSpPr>
          <p:cNvPr id="3319" name="Google Shape;3319;p48"/>
          <p:cNvSpPr/>
          <p:nvPr/>
        </p:nvSpPr>
        <p:spPr>
          <a:xfrm rot="-818997">
            <a:off x="7856025" y="2255925"/>
            <a:ext cx="435545" cy="165933"/>
          </a:xfrm>
          <a:custGeom>
            <a:avLst/>
            <a:gdLst/>
            <a:ahLst/>
            <a:cxnLst/>
            <a:rect l="l" t="t" r="r" b="b"/>
            <a:pathLst>
              <a:path w="17421" h="6637" extrusionOk="0">
                <a:moveTo>
                  <a:pt x="0" y="6637"/>
                </a:moveTo>
                <a:cubicBezTo>
                  <a:pt x="1152" y="6545"/>
                  <a:pt x="4424" y="6729"/>
                  <a:pt x="6913" y="6084"/>
                </a:cubicBezTo>
                <a:cubicBezTo>
                  <a:pt x="9402" y="5439"/>
                  <a:pt x="13181" y="3779"/>
                  <a:pt x="14932" y="2765"/>
                </a:cubicBezTo>
                <a:cubicBezTo>
                  <a:pt x="16683" y="1751"/>
                  <a:pt x="17006" y="461"/>
                  <a:pt x="17421" y="0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lgDash"/>
            <a:round/>
            <a:headEnd type="none" w="med" len="med"/>
            <a:tailEnd type="none" w="med" len="med"/>
          </a:ln>
        </p:spPr>
      </p:sp>
      <p:sp>
        <p:nvSpPr>
          <p:cNvPr id="3320" name="Google Shape;3320;p48"/>
          <p:cNvSpPr txBox="1"/>
          <p:nvPr/>
        </p:nvSpPr>
        <p:spPr>
          <a:xfrm>
            <a:off x="8076400" y="2130663"/>
            <a:ext cx="7872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Dev</a:t>
            </a:r>
            <a:endParaRPr sz="11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Train</a:t>
            </a:r>
            <a:endParaRPr sz="1100">
              <a:solidFill>
                <a:srgbClr val="FF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21" name="Google Shape;3321;p48"/>
          <p:cNvSpPr txBox="1"/>
          <p:nvPr/>
        </p:nvSpPr>
        <p:spPr>
          <a:xfrm>
            <a:off x="5618250" y="736000"/>
            <a:ext cx="4167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Err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22" name="Google Shape;3322;p48"/>
          <p:cNvSpPr txBox="1"/>
          <p:nvPr/>
        </p:nvSpPr>
        <p:spPr>
          <a:xfrm>
            <a:off x="8636525" y="2529150"/>
            <a:ext cx="416700" cy="31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it.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323" name="Google Shape;3323;p48"/>
          <p:cNvCxnSpPr/>
          <p:nvPr/>
        </p:nvCxnSpPr>
        <p:spPr>
          <a:xfrm flipH="1">
            <a:off x="7914425" y="1760250"/>
            <a:ext cx="6600" cy="1017300"/>
          </a:xfrm>
          <a:prstGeom prst="straightConnector1">
            <a:avLst/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" name="Google Shape;3328;p49"/>
          <p:cNvSpPr/>
          <p:nvPr/>
        </p:nvSpPr>
        <p:spPr>
          <a:xfrm>
            <a:off x="1895158" y="226588"/>
            <a:ext cx="533700" cy="5484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3329" name="Google Shape;3329;p49"/>
          <p:cNvSpPr/>
          <p:nvPr/>
        </p:nvSpPr>
        <p:spPr>
          <a:xfrm>
            <a:off x="1895158" y="1168739"/>
            <a:ext cx="533700" cy="5484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3330" name="Google Shape;3330;p49"/>
          <p:cNvSpPr txBox="1"/>
          <p:nvPr/>
        </p:nvSpPr>
        <p:spPr>
          <a:xfrm>
            <a:off x="926276" y="391650"/>
            <a:ext cx="53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baseline="-250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31" name="Google Shape;3331;p49"/>
          <p:cNvSpPr/>
          <p:nvPr/>
        </p:nvSpPr>
        <p:spPr>
          <a:xfrm>
            <a:off x="6425247" y="692701"/>
            <a:ext cx="538800" cy="557700"/>
          </a:xfrm>
          <a:prstGeom prst="ellipse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cxnSp>
        <p:nvCxnSpPr>
          <p:cNvPr id="3332" name="Google Shape;3332;p49"/>
          <p:cNvCxnSpPr>
            <a:stCxn id="3331" idx="6"/>
          </p:cNvCxnSpPr>
          <p:nvPr/>
        </p:nvCxnSpPr>
        <p:spPr>
          <a:xfrm>
            <a:off x="6964047" y="971551"/>
            <a:ext cx="501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33" name="Google Shape;3333;p49"/>
          <p:cNvSpPr txBox="1"/>
          <p:nvPr/>
        </p:nvSpPr>
        <p:spPr>
          <a:xfrm>
            <a:off x="916876" y="1168750"/>
            <a:ext cx="53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x</a:t>
            </a:r>
            <a:r>
              <a:rPr lang="en" baseline="-250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334" name="Google Shape;3334;p49"/>
          <p:cNvGrpSpPr/>
          <p:nvPr/>
        </p:nvGrpSpPr>
        <p:grpSpPr>
          <a:xfrm>
            <a:off x="1432449" y="496407"/>
            <a:ext cx="462868" cy="954948"/>
            <a:chOff x="837658" y="496313"/>
            <a:chExt cx="1057500" cy="954948"/>
          </a:xfrm>
        </p:grpSpPr>
        <p:cxnSp>
          <p:nvCxnSpPr>
            <p:cNvPr id="3335" name="Google Shape;3335;p49"/>
            <p:cNvCxnSpPr/>
            <p:nvPr/>
          </p:nvCxnSpPr>
          <p:spPr>
            <a:xfrm>
              <a:off x="837658" y="496313"/>
              <a:ext cx="1057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36" name="Google Shape;3336;p49"/>
            <p:cNvCxnSpPr/>
            <p:nvPr/>
          </p:nvCxnSpPr>
          <p:spPr>
            <a:xfrm>
              <a:off x="837658" y="1438361"/>
              <a:ext cx="1057500" cy="1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37" name="Google Shape;3337;p49"/>
            <p:cNvCxnSpPr/>
            <p:nvPr/>
          </p:nvCxnSpPr>
          <p:spPr>
            <a:xfrm>
              <a:off x="837658" y="496361"/>
              <a:ext cx="1057500" cy="954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38" name="Google Shape;3338;p49"/>
            <p:cNvCxnSpPr/>
            <p:nvPr/>
          </p:nvCxnSpPr>
          <p:spPr>
            <a:xfrm rot="10800000" flipH="1">
              <a:off x="837658" y="496313"/>
              <a:ext cx="1057500" cy="942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39" name="Google Shape;3339;p49"/>
          <p:cNvGrpSpPr/>
          <p:nvPr/>
        </p:nvGrpSpPr>
        <p:grpSpPr>
          <a:xfrm>
            <a:off x="2428836" y="496407"/>
            <a:ext cx="480634" cy="954948"/>
            <a:chOff x="837658" y="496313"/>
            <a:chExt cx="1057500" cy="954948"/>
          </a:xfrm>
        </p:grpSpPr>
        <p:cxnSp>
          <p:nvCxnSpPr>
            <p:cNvPr id="3340" name="Google Shape;3340;p49"/>
            <p:cNvCxnSpPr/>
            <p:nvPr/>
          </p:nvCxnSpPr>
          <p:spPr>
            <a:xfrm>
              <a:off x="837658" y="496313"/>
              <a:ext cx="1057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41" name="Google Shape;3341;p49"/>
            <p:cNvCxnSpPr/>
            <p:nvPr/>
          </p:nvCxnSpPr>
          <p:spPr>
            <a:xfrm>
              <a:off x="837658" y="1438361"/>
              <a:ext cx="1057500" cy="1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42" name="Google Shape;3342;p49"/>
            <p:cNvCxnSpPr/>
            <p:nvPr/>
          </p:nvCxnSpPr>
          <p:spPr>
            <a:xfrm>
              <a:off x="837658" y="496361"/>
              <a:ext cx="1057500" cy="954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43" name="Google Shape;3343;p49"/>
            <p:cNvCxnSpPr/>
            <p:nvPr/>
          </p:nvCxnSpPr>
          <p:spPr>
            <a:xfrm rot="10800000" flipH="1">
              <a:off x="837658" y="496313"/>
              <a:ext cx="1057500" cy="942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44" name="Google Shape;3344;p49"/>
          <p:cNvSpPr/>
          <p:nvPr/>
        </p:nvSpPr>
        <p:spPr>
          <a:xfrm>
            <a:off x="2858933" y="226588"/>
            <a:ext cx="533700" cy="5484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3345" name="Google Shape;3345;p49"/>
          <p:cNvSpPr/>
          <p:nvPr/>
        </p:nvSpPr>
        <p:spPr>
          <a:xfrm>
            <a:off x="2868333" y="1168739"/>
            <a:ext cx="533700" cy="5484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grpSp>
        <p:nvGrpSpPr>
          <p:cNvPr id="3346" name="Google Shape;3346;p49"/>
          <p:cNvGrpSpPr/>
          <p:nvPr/>
        </p:nvGrpSpPr>
        <p:grpSpPr>
          <a:xfrm>
            <a:off x="3392636" y="494082"/>
            <a:ext cx="480634" cy="954948"/>
            <a:chOff x="837658" y="496313"/>
            <a:chExt cx="1057500" cy="954948"/>
          </a:xfrm>
        </p:grpSpPr>
        <p:cxnSp>
          <p:nvCxnSpPr>
            <p:cNvPr id="3347" name="Google Shape;3347;p49"/>
            <p:cNvCxnSpPr/>
            <p:nvPr/>
          </p:nvCxnSpPr>
          <p:spPr>
            <a:xfrm>
              <a:off x="837658" y="496313"/>
              <a:ext cx="1057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348" name="Google Shape;3348;p49"/>
            <p:cNvCxnSpPr/>
            <p:nvPr/>
          </p:nvCxnSpPr>
          <p:spPr>
            <a:xfrm>
              <a:off x="837658" y="1438361"/>
              <a:ext cx="1057500" cy="1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349" name="Google Shape;3349;p49"/>
            <p:cNvCxnSpPr/>
            <p:nvPr/>
          </p:nvCxnSpPr>
          <p:spPr>
            <a:xfrm>
              <a:off x="837658" y="496361"/>
              <a:ext cx="1057500" cy="954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350" name="Google Shape;3350;p49"/>
            <p:cNvCxnSpPr/>
            <p:nvPr/>
          </p:nvCxnSpPr>
          <p:spPr>
            <a:xfrm rot="10800000" flipH="1">
              <a:off x="837658" y="496313"/>
              <a:ext cx="1057500" cy="942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3351" name="Google Shape;3351;p49"/>
          <p:cNvCxnSpPr/>
          <p:nvPr/>
        </p:nvCxnSpPr>
        <p:spPr>
          <a:xfrm>
            <a:off x="3870849" y="999900"/>
            <a:ext cx="257700" cy="5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352" name="Google Shape;3352;p49"/>
          <p:cNvSpPr/>
          <p:nvPr/>
        </p:nvSpPr>
        <p:spPr>
          <a:xfrm>
            <a:off x="4618733" y="219456"/>
            <a:ext cx="533700" cy="5484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3353" name="Google Shape;3353;p49"/>
          <p:cNvSpPr/>
          <p:nvPr/>
        </p:nvSpPr>
        <p:spPr>
          <a:xfrm>
            <a:off x="4618733" y="1161607"/>
            <a:ext cx="533700" cy="5484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grpSp>
        <p:nvGrpSpPr>
          <p:cNvPr id="3354" name="Google Shape;3354;p49"/>
          <p:cNvGrpSpPr/>
          <p:nvPr/>
        </p:nvGrpSpPr>
        <p:grpSpPr>
          <a:xfrm>
            <a:off x="4156024" y="489275"/>
            <a:ext cx="462868" cy="954948"/>
            <a:chOff x="837658" y="496313"/>
            <a:chExt cx="1057500" cy="954948"/>
          </a:xfrm>
        </p:grpSpPr>
        <p:cxnSp>
          <p:nvCxnSpPr>
            <p:cNvPr id="3355" name="Google Shape;3355;p49"/>
            <p:cNvCxnSpPr/>
            <p:nvPr/>
          </p:nvCxnSpPr>
          <p:spPr>
            <a:xfrm>
              <a:off x="837658" y="496313"/>
              <a:ext cx="1057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356" name="Google Shape;3356;p49"/>
            <p:cNvCxnSpPr/>
            <p:nvPr/>
          </p:nvCxnSpPr>
          <p:spPr>
            <a:xfrm>
              <a:off x="837658" y="1438361"/>
              <a:ext cx="1057500" cy="1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357" name="Google Shape;3357;p49"/>
            <p:cNvCxnSpPr/>
            <p:nvPr/>
          </p:nvCxnSpPr>
          <p:spPr>
            <a:xfrm>
              <a:off x="837658" y="496361"/>
              <a:ext cx="1057500" cy="954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3358" name="Google Shape;3358;p49"/>
            <p:cNvCxnSpPr/>
            <p:nvPr/>
          </p:nvCxnSpPr>
          <p:spPr>
            <a:xfrm rot="10800000" flipH="1">
              <a:off x="837658" y="496313"/>
              <a:ext cx="1057500" cy="942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3359" name="Google Shape;3359;p49"/>
          <p:cNvGrpSpPr/>
          <p:nvPr/>
        </p:nvGrpSpPr>
        <p:grpSpPr>
          <a:xfrm>
            <a:off x="5152411" y="489275"/>
            <a:ext cx="480634" cy="954948"/>
            <a:chOff x="837658" y="496313"/>
            <a:chExt cx="1057500" cy="954948"/>
          </a:xfrm>
        </p:grpSpPr>
        <p:cxnSp>
          <p:nvCxnSpPr>
            <p:cNvPr id="3360" name="Google Shape;3360;p49"/>
            <p:cNvCxnSpPr/>
            <p:nvPr/>
          </p:nvCxnSpPr>
          <p:spPr>
            <a:xfrm>
              <a:off x="837658" y="496313"/>
              <a:ext cx="1057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61" name="Google Shape;3361;p49"/>
            <p:cNvCxnSpPr/>
            <p:nvPr/>
          </p:nvCxnSpPr>
          <p:spPr>
            <a:xfrm>
              <a:off x="837658" y="1438361"/>
              <a:ext cx="1057500" cy="12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62" name="Google Shape;3362;p49"/>
            <p:cNvCxnSpPr/>
            <p:nvPr/>
          </p:nvCxnSpPr>
          <p:spPr>
            <a:xfrm>
              <a:off x="837658" y="496361"/>
              <a:ext cx="1057500" cy="9549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63" name="Google Shape;3363;p49"/>
            <p:cNvCxnSpPr/>
            <p:nvPr/>
          </p:nvCxnSpPr>
          <p:spPr>
            <a:xfrm rot="10800000" flipH="1">
              <a:off x="837658" y="496313"/>
              <a:ext cx="1057500" cy="942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64" name="Google Shape;3364;p49"/>
          <p:cNvSpPr/>
          <p:nvPr/>
        </p:nvSpPr>
        <p:spPr>
          <a:xfrm>
            <a:off x="5582508" y="219456"/>
            <a:ext cx="533700" cy="5484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sp>
        <p:nvSpPr>
          <p:cNvPr id="3365" name="Google Shape;3365;p49"/>
          <p:cNvSpPr/>
          <p:nvPr/>
        </p:nvSpPr>
        <p:spPr>
          <a:xfrm>
            <a:off x="5591908" y="1161607"/>
            <a:ext cx="533700" cy="548400"/>
          </a:xfrm>
          <a:prstGeom prst="ellipse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</p:txBody>
      </p:sp>
      <p:cxnSp>
        <p:nvCxnSpPr>
          <p:cNvPr id="3366" name="Google Shape;3366;p49"/>
          <p:cNvCxnSpPr>
            <a:stCxn id="3364" idx="6"/>
            <a:endCxn id="3331" idx="2"/>
          </p:cNvCxnSpPr>
          <p:nvPr/>
        </p:nvCxnSpPr>
        <p:spPr>
          <a:xfrm>
            <a:off x="6116208" y="493656"/>
            <a:ext cx="309000" cy="47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67" name="Google Shape;3367;p49"/>
          <p:cNvCxnSpPr>
            <a:stCxn id="3365" idx="6"/>
            <a:endCxn id="3331" idx="2"/>
          </p:cNvCxnSpPr>
          <p:nvPr/>
        </p:nvCxnSpPr>
        <p:spPr>
          <a:xfrm rot="10800000" flipH="1">
            <a:off x="6125608" y="971407"/>
            <a:ext cx="299700" cy="46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68" name="Google Shape;3368;p49"/>
          <p:cNvSpPr txBox="1"/>
          <p:nvPr/>
        </p:nvSpPr>
        <p:spPr>
          <a:xfrm>
            <a:off x="1892601" y="1717150"/>
            <a:ext cx="53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w[1]</a:t>
            </a:r>
            <a:endParaRPr sz="1100"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69" name="Google Shape;3369;p49"/>
          <p:cNvSpPr txBox="1"/>
          <p:nvPr/>
        </p:nvSpPr>
        <p:spPr>
          <a:xfrm>
            <a:off x="2856376" y="1717150"/>
            <a:ext cx="538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w[2]</a:t>
            </a:r>
            <a:endParaRPr sz="1100"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70" name="Google Shape;3370;p49"/>
          <p:cNvSpPr txBox="1"/>
          <p:nvPr/>
        </p:nvSpPr>
        <p:spPr>
          <a:xfrm>
            <a:off x="4616175" y="1717150"/>
            <a:ext cx="6534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w[L-2]</a:t>
            </a:r>
            <a:endParaRPr sz="1100"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71" name="Google Shape;3371;p49"/>
          <p:cNvSpPr txBox="1"/>
          <p:nvPr/>
        </p:nvSpPr>
        <p:spPr>
          <a:xfrm>
            <a:off x="5532050" y="1717150"/>
            <a:ext cx="6534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w[L-1]</a:t>
            </a:r>
            <a:endParaRPr sz="1100"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72" name="Google Shape;3372;p49"/>
          <p:cNvSpPr txBox="1"/>
          <p:nvPr/>
        </p:nvSpPr>
        <p:spPr>
          <a:xfrm>
            <a:off x="6369125" y="1254850"/>
            <a:ext cx="6534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w[L]</a:t>
            </a:r>
            <a:endParaRPr sz="1100" baseline="-250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73" name="Google Shape;3373;p49"/>
          <p:cNvSpPr/>
          <p:nvPr/>
        </p:nvSpPr>
        <p:spPr>
          <a:xfrm>
            <a:off x="3315600" y="2583575"/>
            <a:ext cx="1097400" cy="21945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49"/>
          <p:cNvSpPr/>
          <p:nvPr/>
        </p:nvSpPr>
        <p:spPr>
          <a:xfrm>
            <a:off x="3687450" y="2949263"/>
            <a:ext cx="731400" cy="14631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5" name="Google Shape;3375;p49"/>
          <p:cNvSpPr/>
          <p:nvPr/>
        </p:nvSpPr>
        <p:spPr>
          <a:xfrm>
            <a:off x="4413000" y="2579075"/>
            <a:ext cx="1097400" cy="21945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6" name="Google Shape;3376;p49"/>
          <p:cNvSpPr/>
          <p:nvPr/>
        </p:nvSpPr>
        <p:spPr>
          <a:xfrm>
            <a:off x="4418850" y="2949263"/>
            <a:ext cx="731400" cy="1463100"/>
          </a:xfrm>
          <a:prstGeom prst="rect">
            <a:avLst/>
          </a:prstGeom>
          <a:solidFill>
            <a:srgbClr val="EA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7" name="Google Shape;3377;p49"/>
          <p:cNvSpPr txBox="1"/>
          <p:nvPr/>
        </p:nvSpPr>
        <p:spPr>
          <a:xfrm>
            <a:off x="3315600" y="2583575"/>
            <a:ext cx="4623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FN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78" name="Google Shape;3378;p49"/>
          <p:cNvSpPr txBox="1"/>
          <p:nvPr/>
        </p:nvSpPr>
        <p:spPr>
          <a:xfrm>
            <a:off x="5048100" y="2583575"/>
            <a:ext cx="4623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TN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79" name="Google Shape;3379;p49"/>
          <p:cNvSpPr txBox="1"/>
          <p:nvPr/>
        </p:nvSpPr>
        <p:spPr>
          <a:xfrm>
            <a:off x="3828900" y="3345575"/>
            <a:ext cx="4623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TP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80" name="Google Shape;3380;p49"/>
          <p:cNvSpPr txBox="1"/>
          <p:nvPr/>
        </p:nvSpPr>
        <p:spPr>
          <a:xfrm>
            <a:off x="4553400" y="3345575"/>
            <a:ext cx="4623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onsolas"/>
                <a:ea typeface="Consolas"/>
                <a:cs typeface="Consolas"/>
                <a:sym typeface="Consolas"/>
              </a:rPr>
              <a:t>FP</a:t>
            </a:r>
            <a:endParaRPr sz="13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81" name="Google Shape;3381;p49"/>
          <p:cNvSpPr txBox="1"/>
          <p:nvPr/>
        </p:nvSpPr>
        <p:spPr>
          <a:xfrm>
            <a:off x="6301175" y="1831225"/>
            <a:ext cx="2307900" cy="304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Deep neural networks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82" name="Google Shape;3382;p49"/>
          <p:cNvSpPr txBox="1"/>
          <p:nvPr/>
        </p:nvSpPr>
        <p:spPr>
          <a:xfrm>
            <a:off x="6213450" y="3566825"/>
            <a:ext cx="2307900" cy="4779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Understanding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Precision &amp; Recall 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7" name="Google Shape;338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325" y="178650"/>
            <a:ext cx="3309099" cy="22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8" name="Google Shape;3388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225" y="102450"/>
            <a:ext cx="3309099" cy="226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9" name="Google Shape;338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0900" y="159838"/>
            <a:ext cx="3222675" cy="2148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390" name="Google Shape;3390;p50"/>
          <p:cNvCxnSpPr/>
          <p:nvPr/>
        </p:nvCxnSpPr>
        <p:spPr>
          <a:xfrm rot="10800000" flipH="1">
            <a:off x="645593" y="2714160"/>
            <a:ext cx="12900" cy="218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391" name="Google Shape;3391;p50"/>
          <p:cNvSpPr/>
          <p:nvPr/>
        </p:nvSpPr>
        <p:spPr>
          <a:xfrm rot="-789993">
            <a:off x="671490" y="3313413"/>
            <a:ext cx="2435217" cy="1221600"/>
          </a:xfrm>
          <a:prstGeom prst="ellipse">
            <a:avLst/>
          </a:prstGeom>
          <a:noFill/>
          <a:ln w="9525" cap="flat" cmpd="sng">
            <a:solidFill>
              <a:srgbClr val="0000FF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2" name="Google Shape;3392;p50"/>
          <p:cNvSpPr txBox="1"/>
          <p:nvPr/>
        </p:nvSpPr>
        <p:spPr>
          <a:xfrm>
            <a:off x="2683500" y="4743600"/>
            <a:ext cx="4089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93" name="Google Shape;3393;p50"/>
          <p:cNvSpPr txBox="1"/>
          <p:nvPr/>
        </p:nvSpPr>
        <p:spPr>
          <a:xfrm>
            <a:off x="331175" y="2714100"/>
            <a:ext cx="3708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94" name="Google Shape;3394;p50"/>
          <p:cNvSpPr/>
          <p:nvPr/>
        </p:nvSpPr>
        <p:spPr>
          <a:xfrm rot="-789437">
            <a:off x="1073282" y="3512763"/>
            <a:ext cx="1631632" cy="8229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5" name="Google Shape;3395;p50"/>
          <p:cNvSpPr/>
          <p:nvPr/>
        </p:nvSpPr>
        <p:spPr>
          <a:xfrm rot="-789496">
            <a:off x="1440367" y="3698613"/>
            <a:ext cx="897463" cy="451200"/>
          </a:xfrm>
          <a:prstGeom prst="ellipse">
            <a:avLst/>
          </a:prstGeom>
          <a:noFill/>
          <a:ln w="9525" cap="flat" cmpd="sng">
            <a:solidFill>
              <a:srgbClr val="6AA84F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96" name="Google Shape;3396;p50"/>
          <p:cNvCxnSpPr/>
          <p:nvPr/>
        </p:nvCxnSpPr>
        <p:spPr>
          <a:xfrm rot="10800000" flipH="1">
            <a:off x="653150" y="4839250"/>
            <a:ext cx="2583000" cy="2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3397" name="Google Shape;3397;p50"/>
          <p:cNvGrpSpPr/>
          <p:nvPr/>
        </p:nvGrpSpPr>
        <p:grpSpPr>
          <a:xfrm>
            <a:off x="929750" y="3838435"/>
            <a:ext cx="829460" cy="867165"/>
            <a:chOff x="853550" y="3838435"/>
            <a:chExt cx="829460" cy="867165"/>
          </a:xfrm>
        </p:grpSpPr>
        <p:cxnSp>
          <p:nvCxnSpPr>
            <p:cNvPr id="3398" name="Google Shape;3398;p50"/>
            <p:cNvCxnSpPr/>
            <p:nvPr/>
          </p:nvCxnSpPr>
          <p:spPr>
            <a:xfrm>
              <a:off x="853550" y="4705600"/>
              <a:ext cx="200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99" name="Google Shape;3399;p50"/>
            <p:cNvCxnSpPr/>
            <p:nvPr/>
          </p:nvCxnSpPr>
          <p:spPr>
            <a:xfrm rot="10800000" flipH="1">
              <a:off x="1053950" y="4575400"/>
              <a:ext cx="114900" cy="130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0" name="Google Shape;3400;p50"/>
            <p:cNvCxnSpPr/>
            <p:nvPr/>
          </p:nvCxnSpPr>
          <p:spPr>
            <a:xfrm rot="-5400000" flipH="1">
              <a:off x="1053950" y="4441750"/>
              <a:ext cx="114900" cy="130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1" name="Google Shape;3401;p50"/>
            <p:cNvCxnSpPr/>
            <p:nvPr/>
          </p:nvCxnSpPr>
          <p:spPr>
            <a:xfrm rot="5400000">
              <a:off x="1053950" y="4319200"/>
              <a:ext cx="114900" cy="130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2" name="Google Shape;3402;p50"/>
            <p:cNvCxnSpPr/>
            <p:nvPr/>
          </p:nvCxnSpPr>
          <p:spPr>
            <a:xfrm rot="3299010">
              <a:off x="1123446" y="4211860"/>
              <a:ext cx="115020" cy="130086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3" name="Google Shape;3403;p50"/>
            <p:cNvCxnSpPr/>
            <p:nvPr/>
          </p:nvCxnSpPr>
          <p:spPr>
            <a:xfrm rot="9901224">
              <a:off x="1202337" y="4184084"/>
              <a:ext cx="114905" cy="130113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4" name="Google Shape;3404;p50"/>
            <p:cNvCxnSpPr/>
            <p:nvPr/>
          </p:nvCxnSpPr>
          <p:spPr>
            <a:xfrm rot="8699010" flipH="1">
              <a:off x="1271847" y="4156200"/>
              <a:ext cx="115020" cy="130086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5" name="Google Shape;3405;p50"/>
            <p:cNvCxnSpPr/>
            <p:nvPr/>
          </p:nvCxnSpPr>
          <p:spPr>
            <a:xfrm rot="-7500990" flipH="1">
              <a:off x="1371847" y="4075250"/>
              <a:ext cx="115020" cy="130086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6" name="Google Shape;3406;p50"/>
            <p:cNvCxnSpPr/>
            <p:nvPr/>
          </p:nvCxnSpPr>
          <p:spPr>
            <a:xfrm rot="7384066" flipH="1">
              <a:off x="1419428" y="4022732"/>
              <a:ext cx="114913" cy="13005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7" name="Google Shape;3407;p50"/>
            <p:cNvCxnSpPr/>
            <p:nvPr/>
          </p:nvCxnSpPr>
          <p:spPr>
            <a:xfrm rot="-7384066">
              <a:off x="1419428" y="3907132"/>
              <a:ext cx="114913" cy="13005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8" name="Google Shape;3408;p50"/>
            <p:cNvCxnSpPr/>
            <p:nvPr/>
          </p:nvCxnSpPr>
          <p:spPr>
            <a:xfrm rot="-1984066">
              <a:off x="1541853" y="3859207"/>
              <a:ext cx="114913" cy="13005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09" name="Google Shape;3409;p50"/>
          <p:cNvSpPr/>
          <p:nvPr/>
        </p:nvSpPr>
        <p:spPr>
          <a:xfrm>
            <a:off x="1881200" y="2990850"/>
            <a:ext cx="285750" cy="809625"/>
          </a:xfrm>
          <a:custGeom>
            <a:avLst/>
            <a:gdLst/>
            <a:ahLst/>
            <a:cxnLst/>
            <a:rect l="l" t="t" r="r" b="b"/>
            <a:pathLst>
              <a:path w="11430" h="32385" extrusionOk="0">
                <a:moveTo>
                  <a:pt x="11430" y="0"/>
                </a:moveTo>
                <a:cubicBezTo>
                  <a:pt x="9843" y="2254"/>
                  <a:pt x="3810" y="8129"/>
                  <a:pt x="1905" y="13526"/>
                </a:cubicBezTo>
                <a:cubicBezTo>
                  <a:pt x="0" y="18924"/>
                  <a:pt x="318" y="29242"/>
                  <a:pt x="0" y="32385"/>
                </a:cubicBezTo>
              </a:path>
            </a:pathLst>
          </a:cu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10" name="Google Shape;3410;p50"/>
          <p:cNvSpPr txBox="1"/>
          <p:nvPr/>
        </p:nvSpPr>
        <p:spPr>
          <a:xfrm>
            <a:off x="1266825" y="4667250"/>
            <a:ext cx="492300" cy="1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11" name="Google Shape;3411;p50"/>
          <p:cNvSpPr txBox="1"/>
          <p:nvPr/>
        </p:nvSpPr>
        <p:spPr>
          <a:xfrm>
            <a:off x="2085750" y="2933225"/>
            <a:ext cx="492300" cy="1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00FF"/>
                </a:solidFill>
                <a:latin typeface="Consolas"/>
                <a:ea typeface="Consolas"/>
                <a:cs typeface="Consolas"/>
                <a:sym typeface="Consolas"/>
              </a:rPr>
              <a:t>BGD</a:t>
            </a:r>
            <a:endParaRPr sz="1100">
              <a:solidFill>
                <a:srgbClr val="FF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412" name="Google Shape;3412;p50"/>
          <p:cNvCxnSpPr/>
          <p:nvPr/>
        </p:nvCxnSpPr>
        <p:spPr>
          <a:xfrm rot="10800000" flipH="1">
            <a:off x="3845993" y="2714160"/>
            <a:ext cx="12900" cy="2182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413" name="Google Shape;3413;p50"/>
          <p:cNvSpPr/>
          <p:nvPr/>
        </p:nvSpPr>
        <p:spPr>
          <a:xfrm rot="-789993">
            <a:off x="3871890" y="3313413"/>
            <a:ext cx="2435217" cy="1221600"/>
          </a:xfrm>
          <a:prstGeom prst="ellipse">
            <a:avLst/>
          </a:prstGeom>
          <a:noFill/>
          <a:ln w="9525" cap="flat" cmpd="sng">
            <a:solidFill>
              <a:srgbClr val="0000FF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4" name="Google Shape;3414;p50"/>
          <p:cNvSpPr txBox="1"/>
          <p:nvPr/>
        </p:nvSpPr>
        <p:spPr>
          <a:xfrm>
            <a:off x="5883900" y="4743600"/>
            <a:ext cx="4089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w1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15" name="Google Shape;3415;p50"/>
          <p:cNvSpPr txBox="1"/>
          <p:nvPr/>
        </p:nvSpPr>
        <p:spPr>
          <a:xfrm>
            <a:off x="3531575" y="2714100"/>
            <a:ext cx="370800" cy="3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w2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16" name="Google Shape;3416;p50"/>
          <p:cNvSpPr/>
          <p:nvPr/>
        </p:nvSpPr>
        <p:spPr>
          <a:xfrm rot="-789437">
            <a:off x="4273682" y="3512763"/>
            <a:ext cx="1631632" cy="8229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7" name="Google Shape;3417;p50"/>
          <p:cNvSpPr/>
          <p:nvPr/>
        </p:nvSpPr>
        <p:spPr>
          <a:xfrm rot="-789496">
            <a:off x="4640767" y="3698613"/>
            <a:ext cx="897463" cy="451200"/>
          </a:xfrm>
          <a:prstGeom prst="ellipse">
            <a:avLst/>
          </a:prstGeom>
          <a:noFill/>
          <a:ln w="9525" cap="flat" cmpd="sng">
            <a:solidFill>
              <a:srgbClr val="6AA84F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18" name="Google Shape;3418;p50"/>
          <p:cNvCxnSpPr/>
          <p:nvPr/>
        </p:nvCxnSpPr>
        <p:spPr>
          <a:xfrm rot="10800000" flipH="1">
            <a:off x="3853550" y="4839250"/>
            <a:ext cx="2583000" cy="2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3419" name="Google Shape;3419;p50"/>
          <p:cNvGrpSpPr/>
          <p:nvPr/>
        </p:nvGrpSpPr>
        <p:grpSpPr>
          <a:xfrm rot="6975666">
            <a:off x="4489084" y="3247977"/>
            <a:ext cx="750796" cy="767793"/>
            <a:chOff x="997923" y="3838435"/>
            <a:chExt cx="685087" cy="833107"/>
          </a:xfrm>
        </p:grpSpPr>
        <p:cxnSp>
          <p:nvCxnSpPr>
            <p:cNvPr id="3420" name="Google Shape;3420;p50"/>
            <p:cNvCxnSpPr/>
            <p:nvPr/>
          </p:nvCxnSpPr>
          <p:spPr>
            <a:xfrm rot="-6798293" flipH="1">
              <a:off x="1072807" y="4519380"/>
              <a:ext cx="21232" cy="18882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1" name="Google Shape;3421;p50"/>
            <p:cNvCxnSpPr/>
            <p:nvPr/>
          </p:nvCxnSpPr>
          <p:spPr>
            <a:xfrm rot="-5400000" flipH="1">
              <a:off x="1053950" y="4441750"/>
              <a:ext cx="114900" cy="130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2" name="Google Shape;3422;p50"/>
            <p:cNvCxnSpPr/>
            <p:nvPr/>
          </p:nvCxnSpPr>
          <p:spPr>
            <a:xfrm rot="5400000">
              <a:off x="1053950" y="4319200"/>
              <a:ext cx="114900" cy="1302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3" name="Google Shape;3423;p50"/>
            <p:cNvCxnSpPr/>
            <p:nvPr/>
          </p:nvCxnSpPr>
          <p:spPr>
            <a:xfrm rot="3299010">
              <a:off x="1123446" y="4211860"/>
              <a:ext cx="115020" cy="130086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4" name="Google Shape;3424;p50"/>
            <p:cNvCxnSpPr/>
            <p:nvPr/>
          </p:nvCxnSpPr>
          <p:spPr>
            <a:xfrm rot="9901224">
              <a:off x="1202337" y="4184084"/>
              <a:ext cx="114905" cy="130113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5" name="Google Shape;3425;p50"/>
            <p:cNvCxnSpPr/>
            <p:nvPr/>
          </p:nvCxnSpPr>
          <p:spPr>
            <a:xfrm rot="8699010" flipH="1">
              <a:off x="1271847" y="4156200"/>
              <a:ext cx="115020" cy="130086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6" name="Google Shape;3426;p50"/>
            <p:cNvCxnSpPr/>
            <p:nvPr/>
          </p:nvCxnSpPr>
          <p:spPr>
            <a:xfrm rot="-7500990" flipH="1">
              <a:off x="1371847" y="4075250"/>
              <a:ext cx="115020" cy="130086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7" name="Google Shape;3427;p50"/>
            <p:cNvCxnSpPr/>
            <p:nvPr/>
          </p:nvCxnSpPr>
          <p:spPr>
            <a:xfrm rot="7384066" flipH="1">
              <a:off x="1419428" y="4022732"/>
              <a:ext cx="114913" cy="13005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8" name="Google Shape;3428;p50"/>
            <p:cNvCxnSpPr/>
            <p:nvPr/>
          </p:nvCxnSpPr>
          <p:spPr>
            <a:xfrm rot="-7384066">
              <a:off x="1419428" y="3907132"/>
              <a:ext cx="114913" cy="13005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9" name="Google Shape;3429;p50"/>
            <p:cNvCxnSpPr/>
            <p:nvPr/>
          </p:nvCxnSpPr>
          <p:spPr>
            <a:xfrm rot="-1984066">
              <a:off x="1541853" y="3859207"/>
              <a:ext cx="114913" cy="13005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430" name="Google Shape;3430;p50"/>
          <p:cNvSpPr txBox="1"/>
          <p:nvPr/>
        </p:nvSpPr>
        <p:spPr>
          <a:xfrm>
            <a:off x="5126850" y="3036075"/>
            <a:ext cx="492300" cy="17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SGD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31" name="Google Shape;3431;p50"/>
          <p:cNvSpPr txBox="1"/>
          <p:nvPr/>
        </p:nvSpPr>
        <p:spPr>
          <a:xfrm>
            <a:off x="6275100" y="1558525"/>
            <a:ext cx="2307900" cy="4779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Batch vs. Mini-batch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Gradient Descent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32" name="Google Shape;3432;p50"/>
          <p:cNvSpPr txBox="1"/>
          <p:nvPr/>
        </p:nvSpPr>
        <p:spPr>
          <a:xfrm>
            <a:off x="6518400" y="3566450"/>
            <a:ext cx="2307900" cy="685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Batch </a:t>
            </a:r>
            <a:br>
              <a:rPr lang="en"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latin typeface="Consolas"/>
                <a:ea typeface="Consolas"/>
                <a:cs typeface="Consolas"/>
                <a:sym typeface="Consolas"/>
              </a:rPr>
              <a:t>Gradient Descent vs. SGD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5;p15">
            <a:extLst>
              <a:ext uri="{FF2B5EF4-FFF2-40B4-BE49-F238E27FC236}">
                <a16:creationId xmlns:a16="http://schemas.microsoft.com/office/drawing/2014/main" id="{89ADBAB8-C659-453C-9852-5422FA713382}"/>
              </a:ext>
            </a:extLst>
          </p:cNvPr>
          <p:cNvSpPr/>
          <p:nvPr/>
        </p:nvSpPr>
        <p:spPr>
          <a:xfrm>
            <a:off x="3729893" y="633892"/>
            <a:ext cx="1684214" cy="38261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A8C0FF"/>
              </a:gs>
              <a:gs pos="100000">
                <a:srgbClr val="3F2B9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000" dirty="0"/>
              <a:t>参数配置初始化</a:t>
            </a:r>
            <a:endParaRPr sz="1000" dirty="0"/>
          </a:p>
        </p:txBody>
      </p:sp>
      <p:sp>
        <p:nvSpPr>
          <p:cNvPr id="6" name="Google Shape;65;p15">
            <a:extLst>
              <a:ext uri="{FF2B5EF4-FFF2-40B4-BE49-F238E27FC236}">
                <a16:creationId xmlns:a16="http://schemas.microsoft.com/office/drawing/2014/main" id="{D553350D-9929-489A-8F36-00969BB048B3}"/>
              </a:ext>
            </a:extLst>
          </p:cNvPr>
          <p:cNvSpPr/>
          <p:nvPr/>
        </p:nvSpPr>
        <p:spPr>
          <a:xfrm>
            <a:off x="3713209" y="1345681"/>
            <a:ext cx="1717584" cy="38261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A8C0FF"/>
              </a:gs>
              <a:gs pos="100000">
                <a:srgbClr val="3F2B9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Controller</a:t>
            </a:r>
            <a:r>
              <a:rPr lang="zh-CN" altLang="en-US" sz="1000" dirty="0"/>
              <a:t>训练</a:t>
            </a:r>
            <a:endParaRPr sz="1000" dirty="0"/>
          </a:p>
        </p:txBody>
      </p:sp>
      <p:sp>
        <p:nvSpPr>
          <p:cNvPr id="7" name="Google Shape;65;p15">
            <a:extLst>
              <a:ext uri="{FF2B5EF4-FFF2-40B4-BE49-F238E27FC236}">
                <a16:creationId xmlns:a16="http://schemas.microsoft.com/office/drawing/2014/main" id="{082F71AF-8F0D-47E8-BB0A-00F343F33186}"/>
              </a:ext>
            </a:extLst>
          </p:cNvPr>
          <p:cNvSpPr/>
          <p:nvPr/>
        </p:nvSpPr>
        <p:spPr>
          <a:xfrm>
            <a:off x="3713208" y="2064978"/>
            <a:ext cx="1717583" cy="38261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A8C0FF"/>
              </a:gs>
              <a:gs pos="100000">
                <a:srgbClr val="3F2B9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000" dirty="0"/>
              <a:t>基于</a:t>
            </a:r>
            <a:r>
              <a:rPr lang="en-US" altLang="zh-CN" sz="1000" dirty="0"/>
              <a:t>Controller</a:t>
            </a:r>
            <a:r>
              <a:rPr lang="zh-CN" altLang="en-US" sz="1000" dirty="0"/>
              <a:t>选择</a:t>
            </a:r>
            <a:r>
              <a:rPr lang="en-US" altLang="zh-CN" sz="1000" dirty="0"/>
              <a:t>GNN</a:t>
            </a:r>
            <a:endParaRPr sz="1000" dirty="0"/>
          </a:p>
        </p:txBody>
      </p:sp>
      <p:sp>
        <p:nvSpPr>
          <p:cNvPr id="8" name="Google Shape;65;p15">
            <a:extLst>
              <a:ext uri="{FF2B5EF4-FFF2-40B4-BE49-F238E27FC236}">
                <a16:creationId xmlns:a16="http://schemas.microsoft.com/office/drawing/2014/main" id="{6DA6F115-99A0-4184-AC2C-09CDFD7E9B47}"/>
              </a:ext>
            </a:extLst>
          </p:cNvPr>
          <p:cNvSpPr/>
          <p:nvPr/>
        </p:nvSpPr>
        <p:spPr>
          <a:xfrm>
            <a:off x="3713208" y="2769258"/>
            <a:ext cx="1717583" cy="38261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A8C0FF"/>
              </a:gs>
              <a:gs pos="100000">
                <a:srgbClr val="3F2B9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000" dirty="0"/>
              <a:t>基于历史</a:t>
            </a:r>
            <a:r>
              <a:rPr lang="en-US" altLang="zh-CN" sz="1000" dirty="0"/>
              <a:t>child GNN</a:t>
            </a:r>
            <a:r>
              <a:rPr lang="zh-CN" altLang="en-US" sz="1000" dirty="0"/>
              <a:t>选择</a:t>
            </a:r>
            <a:endParaRPr lang="en-US" altLang="zh-CN" sz="1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000" dirty="0"/>
              <a:t>最佳</a:t>
            </a:r>
            <a:r>
              <a:rPr lang="en-US" altLang="zh-CN" sz="1000" dirty="0"/>
              <a:t>GNN</a:t>
            </a:r>
            <a:endParaRPr sz="1000" dirty="0"/>
          </a:p>
        </p:txBody>
      </p:sp>
      <p:sp>
        <p:nvSpPr>
          <p:cNvPr id="9" name="Google Shape;65;p15">
            <a:extLst>
              <a:ext uri="{FF2B5EF4-FFF2-40B4-BE49-F238E27FC236}">
                <a16:creationId xmlns:a16="http://schemas.microsoft.com/office/drawing/2014/main" id="{1BED680F-08D6-4942-BFB8-4F85F3D0F553}"/>
              </a:ext>
            </a:extLst>
          </p:cNvPr>
          <p:cNvSpPr/>
          <p:nvPr/>
        </p:nvSpPr>
        <p:spPr>
          <a:xfrm>
            <a:off x="3713208" y="3545163"/>
            <a:ext cx="1717583" cy="382613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A8C0FF"/>
              </a:gs>
              <a:gs pos="100000">
                <a:srgbClr val="3F2B9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1000" dirty="0"/>
              <a:t>Controller</a:t>
            </a:r>
            <a:r>
              <a:rPr lang="zh-CN" altLang="en-US" sz="1000" dirty="0"/>
              <a:t>模型保存</a:t>
            </a:r>
          </a:p>
        </p:txBody>
      </p:sp>
      <p:cxnSp>
        <p:nvCxnSpPr>
          <p:cNvPr id="11" name="Google Shape;2228;p34">
            <a:extLst>
              <a:ext uri="{FF2B5EF4-FFF2-40B4-BE49-F238E27FC236}">
                <a16:creationId xmlns:a16="http://schemas.microsoft.com/office/drawing/2014/main" id="{BE276AE9-FA0F-4825-A845-FECB5FE434C8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4572000" y="1016505"/>
            <a:ext cx="1" cy="329176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" name="Google Shape;2228;p34">
            <a:extLst>
              <a:ext uri="{FF2B5EF4-FFF2-40B4-BE49-F238E27FC236}">
                <a16:creationId xmlns:a16="http://schemas.microsoft.com/office/drawing/2014/main" id="{9E26631F-C9C2-43BD-8D54-F7E0A01027B1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4572000" y="1728294"/>
            <a:ext cx="1" cy="336684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7" name="Google Shape;2228;p34">
            <a:extLst>
              <a:ext uri="{FF2B5EF4-FFF2-40B4-BE49-F238E27FC236}">
                <a16:creationId xmlns:a16="http://schemas.microsoft.com/office/drawing/2014/main" id="{023B8C30-8AF0-4A21-8057-F28219823B3F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4572000" y="2447591"/>
            <a:ext cx="0" cy="321667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" name="Google Shape;2228;p34">
            <a:extLst>
              <a:ext uri="{FF2B5EF4-FFF2-40B4-BE49-F238E27FC236}">
                <a16:creationId xmlns:a16="http://schemas.microsoft.com/office/drawing/2014/main" id="{4F46C530-C967-44E1-BDF5-28EA6B32D7D9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4572000" y="3151871"/>
            <a:ext cx="0" cy="393292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28302465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37" name="Google Shape;3437;p51"/>
          <p:cNvGrpSpPr/>
          <p:nvPr/>
        </p:nvGrpSpPr>
        <p:grpSpPr>
          <a:xfrm>
            <a:off x="521000" y="285753"/>
            <a:ext cx="6907150" cy="1733100"/>
            <a:chOff x="521000" y="285753"/>
            <a:chExt cx="6907150" cy="1733100"/>
          </a:xfrm>
        </p:grpSpPr>
        <p:grpSp>
          <p:nvGrpSpPr>
            <p:cNvPr id="3438" name="Google Shape;3438;p51"/>
            <p:cNvGrpSpPr/>
            <p:nvPr/>
          </p:nvGrpSpPr>
          <p:grpSpPr>
            <a:xfrm>
              <a:off x="521000" y="285753"/>
              <a:ext cx="6372277" cy="1733100"/>
              <a:chOff x="521000" y="285753"/>
              <a:chExt cx="6372277" cy="1733100"/>
            </a:xfrm>
          </p:grpSpPr>
          <p:sp>
            <p:nvSpPr>
              <p:cNvPr id="3439" name="Google Shape;3439;p51"/>
              <p:cNvSpPr/>
              <p:nvPr/>
            </p:nvSpPr>
            <p:spPr>
              <a:xfrm>
                <a:off x="1423252" y="28575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0" name="Google Shape;3440;p51"/>
              <p:cNvSpPr/>
              <p:nvPr/>
            </p:nvSpPr>
            <p:spPr>
              <a:xfrm>
                <a:off x="1423252" y="91470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1" name="Google Shape;3441;p51"/>
              <p:cNvSpPr/>
              <p:nvPr/>
            </p:nvSpPr>
            <p:spPr>
              <a:xfrm>
                <a:off x="1424602" y="154365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2" name="Google Shape;3442;p51"/>
              <p:cNvSpPr/>
              <p:nvPr/>
            </p:nvSpPr>
            <p:spPr>
              <a:xfrm>
                <a:off x="2361571" y="28575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3" name="Google Shape;3443;p51"/>
              <p:cNvSpPr/>
              <p:nvPr/>
            </p:nvSpPr>
            <p:spPr>
              <a:xfrm>
                <a:off x="2361571" y="91470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4" name="Google Shape;3444;p51"/>
              <p:cNvSpPr/>
              <p:nvPr/>
            </p:nvSpPr>
            <p:spPr>
              <a:xfrm>
                <a:off x="2362921" y="154365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5" name="Google Shape;3445;p51"/>
              <p:cNvSpPr/>
              <p:nvPr/>
            </p:nvSpPr>
            <p:spPr>
              <a:xfrm>
                <a:off x="4238208" y="28575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6" name="Google Shape;3446;p51"/>
              <p:cNvSpPr/>
              <p:nvPr/>
            </p:nvSpPr>
            <p:spPr>
              <a:xfrm>
                <a:off x="4238208" y="91470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7" name="Google Shape;3447;p51"/>
              <p:cNvSpPr/>
              <p:nvPr/>
            </p:nvSpPr>
            <p:spPr>
              <a:xfrm>
                <a:off x="4239558" y="154365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8" name="Google Shape;3448;p51"/>
              <p:cNvSpPr/>
              <p:nvPr/>
            </p:nvSpPr>
            <p:spPr>
              <a:xfrm>
                <a:off x="5176527" y="28575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49" name="Google Shape;3449;p51"/>
              <p:cNvSpPr/>
              <p:nvPr/>
            </p:nvSpPr>
            <p:spPr>
              <a:xfrm>
                <a:off x="5176527" y="91470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3450" name="Google Shape;3450;p51"/>
              <p:cNvSpPr/>
              <p:nvPr/>
            </p:nvSpPr>
            <p:spPr>
              <a:xfrm>
                <a:off x="5177877" y="1543653"/>
                <a:ext cx="467400" cy="475200"/>
              </a:xfrm>
              <a:prstGeom prst="ellipse">
                <a:avLst/>
              </a:prstGeom>
              <a:solidFill>
                <a:srgbClr val="D9EAD3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cxnSp>
            <p:nvCxnSpPr>
              <p:cNvPr id="3451" name="Google Shape;3451;p51"/>
              <p:cNvCxnSpPr>
                <a:stCxn id="3439" idx="6"/>
                <a:endCxn id="3442" idx="2"/>
              </p:cNvCxnSpPr>
              <p:nvPr/>
            </p:nvCxnSpPr>
            <p:spPr>
              <a:xfrm>
                <a:off x="1890652" y="523353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52" name="Google Shape;3452;p51"/>
              <p:cNvCxnSpPr>
                <a:stCxn id="3439" idx="6"/>
                <a:endCxn id="3443" idx="2"/>
              </p:cNvCxnSpPr>
              <p:nvPr/>
            </p:nvCxnSpPr>
            <p:spPr>
              <a:xfrm>
                <a:off x="1890652" y="523353"/>
                <a:ext cx="4710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53" name="Google Shape;3453;p51"/>
              <p:cNvCxnSpPr>
                <a:endCxn id="3444" idx="2"/>
              </p:cNvCxnSpPr>
              <p:nvPr/>
            </p:nvCxnSpPr>
            <p:spPr>
              <a:xfrm>
                <a:off x="1890721" y="523353"/>
                <a:ext cx="4722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54" name="Google Shape;3454;p51"/>
              <p:cNvCxnSpPr>
                <a:stCxn id="3440" idx="6"/>
                <a:endCxn id="3442" idx="2"/>
              </p:cNvCxnSpPr>
              <p:nvPr/>
            </p:nvCxnSpPr>
            <p:spPr>
              <a:xfrm rot="10800000" flipH="1">
                <a:off x="1890652" y="523503"/>
                <a:ext cx="471000" cy="62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55" name="Google Shape;3455;p51"/>
              <p:cNvCxnSpPr>
                <a:stCxn id="3440" idx="6"/>
                <a:endCxn id="3443" idx="2"/>
              </p:cNvCxnSpPr>
              <p:nvPr/>
            </p:nvCxnSpPr>
            <p:spPr>
              <a:xfrm>
                <a:off x="1890652" y="1152303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56" name="Google Shape;3456;p51"/>
              <p:cNvCxnSpPr>
                <a:stCxn id="3440" idx="6"/>
                <a:endCxn id="3444" idx="2"/>
              </p:cNvCxnSpPr>
              <p:nvPr/>
            </p:nvCxnSpPr>
            <p:spPr>
              <a:xfrm>
                <a:off x="1890652" y="1152303"/>
                <a:ext cx="4722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57" name="Google Shape;3457;p51"/>
              <p:cNvCxnSpPr>
                <a:stCxn id="3441" idx="6"/>
                <a:endCxn id="3442" idx="2"/>
              </p:cNvCxnSpPr>
              <p:nvPr/>
            </p:nvCxnSpPr>
            <p:spPr>
              <a:xfrm rot="10800000" flipH="1">
                <a:off x="1892002" y="523353"/>
                <a:ext cx="4695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58" name="Google Shape;3458;p51"/>
              <p:cNvCxnSpPr>
                <a:stCxn id="3441" idx="6"/>
                <a:endCxn id="3443" idx="2"/>
              </p:cNvCxnSpPr>
              <p:nvPr/>
            </p:nvCxnSpPr>
            <p:spPr>
              <a:xfrm rot="10800000" flipH="1">
                <a:off x="1892002" y="1152153"/>
                <a:ext cx="4695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59" name="Google Shape;3459;p51"/>
              <p:cNvCxnSpPr>
                <a:stCxn id="3441" idx="6"/>
                <a:endCxn id="3444" idx="2"/>
              </p:cNvCxnSpPr>
              <p:nvPr/>
            </p:nvCxnSpPr>
            <p:spPr>
              <a:xfrm>
                <a:off x="1892002" y="1781253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60" name="Google Shape;3460;p51"/>
              <p:cNvCxnSpPr/>
              <p:nvPr/>
            </p:nvCxnSpPr>
            <p:spPr>
              <a:xfrm>
                <a:off x="2829602" y="523278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1" name="Google Shape;3461;p51"/>
              <p:cNvCxnSpPr/>
              <p:nvPr/>
            </p:nvCxnSpPr>
            <p:spPr>
              <a:xfrm>
                <a:off x="2829602" y="523278"/>
                <a:ext cx="471000" cy="62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2" name="Google Shape;3462;p51"/>
              <p:cNvCxnSpPr/>
              <p:nvPr/>
            </p:nvCxnSpPr>
            <p:spPr>
              <a:xfrm>
                <a:off x="2829671" y="523278"/>
                <a:ext cx="4722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3" name="Google Shape;3463;p51"/>
              <p:cNvCxnSpPr/>
              <p:nvPr/>
            </p:nvCxnSpPr>
            <p:spPr>
              <a:xfrm rot="10800000" flipH="1">
                <a:off x="2829602" y="523428"/>
                <a:ext cx="471000" cy="62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4" name="Google Shape;3464;p51"/>
              <p:cNvCxnSpPr/>
              <p:nvPr/>
            </p:nvCxnSpPr>
            <p:spPr>
              <a:xfrm>
                <a:off x="2829602" y="1152228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5" name="Google Shape;3465;p51"/>
              <p:cNvCxnSpPr/>
              <p:nvPr/>
            </p:nvCxnSpPr>
            <p:spPr>
              <a:xfrm>
                <a:off x="2829602" y="1152228"/>
                <a:ext cx="4722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6" name="Google Shape;3466;p51"/>
              <p:cNvCxnSpPr/>
              <p:nvPr/>
            </p:nvCxnSpPr>
            <p:spPr>
              <a:xfrm rot="10800000" flipH="1">
                <a:off x="2830952" y="523278"/>
                <a:ext cx="4695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7" name="Google Shape;3467;p51"/>
              <p:cNvCxnSpPr/>
              <p:nvPr/>
            </p:nvCxnSpPr>
            <p:spPr>
              <a:xfrm rot="10800000" flipH="1">
                <a:off x="2830952" y="1152078"/>
                <a:ext cx="4695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8" name="Google Shape;3468;p51"/>
              <p:cNvCxnSpPr/>
              <p:nvPr/>
            </p:nvCxnSpPr>
            <p:spPr>
              <a:xfrm>
                <a:off x="2830952" y="1781178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69" name="Google Shape;3469;p51"/>
              <p:cNvCxnSpPr/>
              <p:nvPr/>
            </p:nvCxnSpPr>
            <p:spPr>
              <a:xfrm>
                <a:off x="3767927" y="523278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0" name="Google Shape;3470;p51"/>
              <p:cNvCxnSpPr/>
              <p:nvPr/>
            </p:nvCxnSpPr>
            <p:spPr>
              <a:xfrm>
                <a:off x="3767927" y="523278"/>
                <a:ext cx="471000" cy="62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1" name="Google Shape;3471;p51"/>
              <p:cNvCxnSpPr/>
              <p:nvPr/>
            </p:nvCxnSpPr>
            <p:spPr>
              <a:xfrm>
                <a:off x="3767996" y="523278"/>
                <a:ext cx="4722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2" name="Google Shape;3472;p51"/>
              <p:cNvCxnSpPr/>
              <p:nvPr/>
            </p:nvCxnSpPr>
            <p:spPr>
              <a:xfrm rot="10800000" flipH="1">
                <a:off x="3767927" y="523428"/>
                <a:ext cx="471000" cy="62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3" name="Google Shape;3473;p51"/>
              <p:cNvCxnSpPr/>
              <p:nvPr/>
            </p:nvCxnSpPr>
            <p:spPr>
              <a:xfrm>
                <a:off x="3767927" y="1152228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4" name="Google Shape;3474;p51"/>
              <p:cNvCxnSpPr/>
              <p:nvPr/>
            </p:nvCxnSpPr>
            <p:spPr>
              <a:xfrm>
                <a:off x="3767927" y="1152228"/>
                <a:ext cx="4722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5" name="Google Shape;3475;p51"/>
              <p:cNvCxnSpPr/>
              <p:nvPr/>
            </p:nvCxnSpPr>
            <p:spPr>
              <a:xfrm rot="10800000" flipH="1">
                <a:off x="3769277" y="523278"/>
                <a:ext cx="4695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6" name="Google Shape;3476;p51"/>
              <p:cNvCxnSpPr/>
              <p:nvPr/>
            </p:nvCxnSpPr>
            <p:spPr>
              <a:xfrm rot="10800000" flipH="1">
                <a:off x="3769277" y="1152078"/>
                <a:ext cx="4695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7" name="Google Shape;3477;p51"/>
              <p:cNvCxnSpPr/>
              <p:nvPr/>
            </p:nvCxnSpPr>
            <p:spPr>
              <a:xfrm>
                <a:off x="3769277" y="1781178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lgDash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78" name="Google Shape;3478;p51"/>
              <p:cNvCxnSpPr/>
              <p:nvPr/>
            </p:nvCxnSpPr>
            <p:spPr>
              <a:xfrm>
                <a:off x="4706327" y="523203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79" name="Google Shape;3479;p51"/>
              <p:cNvCxnSpPr/>
              <p:nvPr/>
            </p:nvCxnSpPr>
            <p:spPr>
              <a:xfrm>
                <a:off x="4706327" y="523203"/>
                <a:ext cx="471000" cy="62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0" name="Google Shape;3480;p51"/>
              <p:cNvCxnSpPr/>
              <p:nvPr/>
            </p:nvCxnSpPr>
            <p:spPr>
              <a:xfrm>
                <a:off x="4706396" y="523203"/>
                <a:ext cx="4722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1" name="Google Shape;3481;p51"/>
              <p:cNvCxnSpPr/>
              <p:nvPr/>
            </p:nvCxnSpPr>
            <p:spPr>
              <a:xfrm rot="10800000" flipH="1">
                <a:off x="4706327" y="523353"/>
                <a:ext cx="471000" cy="62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2" name="Google Shape;3482;p51"/>
              <p:cNvCxnSpPr/>
              <p:nvPr/>
            </p:nvCxnSpPr>
            <p:spPr>
              <a:xfrm>
                <a:off x="4706327" y="1152153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3" name="Google Shape;3483;p51"/>
              <p:cNvCxnSpPr/>
              <p:nvPr/>
            </p:nvCxnSpPr>
            <p:spPr>
              <a:xfrm>
                <a:off x="4706327" y="1152153"/>
                <a:ext cx="4722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4" name="Google Shape;3484;p51"/>
              <p:cNvCxnSpPr/>
              <p:nvPr/>
            </p:nvCxnSpPr>
            <p:spPr>
              <a:xfrm rot="10800000" flipH="1">
                <a:off x="4707677" y="523203"/>
                <a:ext cx="4695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5" name="Google Shape;3485;p51"/>
              <p:cNvCxnSpPr/>
              <p:nvPr/>
            </p:nvCxnSpPr>
            <p:spPr>
              <a:xfrm rot="10800000" flipH="1">
                <a:off x="4707677" y="1152003"/>
                <a:ext cx="4695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6" name="Google Shape;3486;p51"/>
              <p:cNvCxnSpPr/>
              <p:nvPr/>
            </p:nvCxnSpPr>
            <p:spPr>
              <a:xfrm>
                <a:off x="4707677" y="1781103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7" name="Google Shape;3487;p51"/>
              <p:cNvCxnSpPr/>
              <p:nvPr/>
            </p:nvCxnSpPr>
            <p:spPr>
              <a:xfrm>
                <a:off x="950827" y="523278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8" name="Google Shape;3488;p51"/>
              <p:cNvCxnSpPr/>
              <p:nvPr/>
            </p:nvCxnSpPr>
            <p:spPr>
              <a:xfrm>
                <a:off x="950827" y="523278"/>
                <a:ext cx="471000" cy="62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89" name="Google Shape;3489;p51"/>
              <p:cNvCxnSpPr/>
              <p:nvPr/>
            </p:nvCxnSpPr>
            <p:spPr>
              <a:xfrm>
                <a:off x="950896" y="523278"/>
                <a:ext cx="4722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90" name="Google Shape;3490;p51"/>
              <p:cNvCxnSpPr/>
              <p:nvPr/>
            </p:nvCxnSpPr>
            <p:spPr>
              <a:xfrm rot="10800000" flipH="1">
                <a:off x="950827" y="523428"/>
                <a:ext cx="471000" cy="628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91" name="Google Shape;3491;p51"/>
              <p:cNvCxnSpPr/>
              <p:nvPr/>
            </p:nvCxnSpPr>
            <p:spPr>
              <a:xfrm>
                <a:off x="950827" y="1152228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92" name="Google Shape;3492;p51"/>
              <p:cNvCxnSpPr/>
              <p:nvPr/>
            </p:nvCxnSpPr>
            <p:spPr>
              <a:xfrm>
                <a:off x="950827" y="1152228"/>
                <a:ext cx="4722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93" name="Google Shape;3493;p51"/>
              <p:cNvCxnSpPr/>
              <p:nvPr/>
            </p:nvCxnSpPr>
            <p:spPr>
              <a:xfrm rot="10800000" flipH="1">
                <a:off x="952177" y="523278"/>
                <a:ext cx="469500" cy="1257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94" name="Google Shape;3494;p51"/>
              <p:cNvCxnSpPr/>
              <p:nvPr/>
            </p:nvCxnSpPr>
            <p:spPr>
              <a:xfrm rot="10800000" flipH="1">
                <a:off x="952177" y="1152078"/>
                <a:ext cx="469500" cy="6291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95" name="Google Shape;3495;p51"/>
              <p:cNvCxnSpPr/>
              <p:nvPr/>
            </p:nvCxnSpPr>
            <p:spPr>
              <a:xfrm>
                <a:off x="952177" y="1781178"/>
                <a:ext cx="4710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3496" name="Google Shape;3496;p51"/>
              <p:cNvSpPr/>
              <p:nvPr/>
            </p:nvSpPr>
            <p:spPr>
              <a:xfrm>
                <a:off x="6208077" y="600303"/>
                <a:ext cx="467400" cy="475200"/>
              </a:xfrm>
              <a:prstGeom prst="ellipse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cxnSp>
            <p:nvCxnSpPr>
              <p:cNvPr id="3497" name="Google Shape;3497;p51"/>
              <p:cNvCxnSpPr>
                <a:stCxn id="3448" idx="6"/>
                <a:endCxn id="3496" idx="2"/>
              </p:cNvCxnSpPr>
              <p:nvPr/>
            </p:nvCxnSpPr>
            <p:spPr>
              <a:xfrm>
                <a:off x="5643927" y="523353"/>
                <a:ext cx="564300" cy="314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98" name="Google Shape;3498;p51"/>
              <p:cNvCxnSpPr>
                <a:stCxn id="3449" idx="6"/>
                <a:endCxn id="3496" idx="2"/>
              </p:cNvCxnSpPr>
              <p:nvPr/>
            </p:nvCxnSpPr>
            <p:spPr>
              <a:xfrm rot="10800000" flipH="1">
                <a:off x="5643927" y="837903"/>
                <a:ext cx="564300" cy="314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499" name="Google Shape;3499;p51"/>
              <p:cNvCxnSpPr>
                <a:stCxn id="3496" idx="6"/>
              </p:cNvCxnSpPr>
              <p:nvPr/>
            </p:nvCxnSpPr>
            <p:spPr>
              <a:xfrm rot="10800000" flipH="1">
                <a:off x="6675477" y="833103"/>
                <a:ext cx="217800" cy="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3500" name="Google Shape;3500;p51"/>
              <p:cNvSpPr txBox="1"/>
              <p:nvPr/>
            </p:nvSpPr>
            <p:spPr>
              <a:xfrm>
                <a:off x="521000" y="1081200"/>
                <a:ext cx="467400" cy="2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0" rIns="91425" bIns="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Consolas"/>
                    <a:ea typeface="Consolas"/>
                    <a:cs typeface="Consolas"/>
                    <a:sym typeface="Consolas"/>
                  </a:rPr>
                  <a:t>x</a:t>
                </a:r>
                <a:r>
                  <a:rPr lang="en" sz="1100" baseline="-25000">
                    <a:latin typeface="Consolas"/>
                    <a:ea typeface="Consolas"/>
                    <a:cs typeface="Consolas"/>
                    <a:sym typeface="Consolas"/>
                  </a:rPr>
                  <a:t>[2]</a:t>
                </a:r>
                <a:endParaRPr sz="1100" baseline="-25000"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3501" name="Google Shape;3501;p51"/>
              <p:cNvSpPr txBox="1"/>
              <p:nvPr/>
            </p:nvSpPr>
            <p:spPr>
              <a:xfrm>
                <a:off x="521000" y="1650225"/>
                <a:ext cx="467400" cy="2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0" rIns="91425" bIns="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Consolas"/>
                    <a:ea typeface="Consolas"/>
                    <a:cs typeface="Consolas"/>
                    <a:sym typeface="Consolas"/>
                  </a:rPr>
                  <a:t>x</a:t>
                </a:r>
                <a:r>
                  <a:rPr lang="en" sz="1100" baseline="-25000">
                    <a:latin typeface="Consolas"/>
                    <a:ea typeface="Consolas"/>
                    <a:cs typeface="Consolas"/>
                    <a:sym typeface="Consolas"/>
                  </a:rPr>
                  <a:t>[3]</a:t>
                </a:r>
                <a:endParaRPr sz="1100" baseline="-25000"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3502" name="Google Shape;3502;p51"/>
              <p:cNvSpPr txBox="1"/>
              <p:nvPr/>
            </p:nvSpPr>
            <p:spPr>
              <a:xfrm>
                <a:off x="521000" y="455700"/>
                <a:ext cx="467400" cy="28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0" rIns="91425" bIns="0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latin typeface="Consolas"/>
                    <a:ea typeface="Consolas"/>
                    <a:cs typeface="Consolas"/>
                    <a:sym typeface="Consolas"/>
                  </a:rPr>
                  <a:t>x</a:t>
                </a:r>
                <a:r>
                  <a:rPr lang="en" sz="1100" baseline="-25000">
                    <a:latin typeface="Consolas"/>
                    <a:ea typeface="Consolas"/>
                    <a:cs typeface="Consolas"/>
                    <a:sym typeface="Consolas"/>
                  </a:rPr>
                  <a:t>[1]</a:t>
                </a:r>
                <a:endParaRPr sz="1100" baseline="-25000"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3503" name="Google Shape;3503;p51"/>
              <p:cNvSpPr/>
              <p:nvPr/>
            </p:nvSpPr>
            <p:spPr>
              <a:xfrm>
                <a:off x="6208077" y="1229253"/>
                <a:ext cx="467400" cy="475200"/>
              </a:xfrm>
              <a:prstGeom prst="ellipse">
                <a:avLst/>
              </a:prstGeom>
              <a:solidFill>
                <a:srgbClr val="F4CCCC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endParaRPr sz="1600">
                  <a:solidFill>
                    <a:schemeClr val="dk1"/>
                  </a:solidFill>
                </a:endParaRPr>
              </a:p>
            </p:txBody>
          </p:sp>
          <p:cxnSp>
            <p:nvCxnSpPr>
              <p:cNvPr id="3504" name="Google Shape;3504;p51"/>
              <p:cNvCxnSpPr>
                <a:stCxn id="3448" idx="6"/>
                <a:endCxn id="3503" idx="2"/>
              </p:cNvCxnSpPr>
              <p:nvPr/>
            </p:nvCxnSpPr>
            <p:spPr>
              <a:xfrm>
                <a:off x="5643927" y="523353"/>
                <a:ext cx="564300" cy="9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505" name="Google Shape;3505;p51"/>
              <p:cNvCxnSpPr>
                <a:stCxn id="3449" idx="6"/>
                <a:endCxn id="3503" idx="2"/>
              </p:cNvCxnSpPr>
              <p:nvPr/>
            </p:nvCxnSpPr>
            <p:spPr>
              <a:xfrm>
                <a:off x="5643927" y="1152303"/>
                <a:ext cx="564300" cy="314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506" name="Google Shape;3506;p51"/>
              <p:cNvCxnSpPr>
                <a:stCxn id="3450" idx="6"/>
                <a:endCxn id="3503" idx="2"/>
              </p:cNvCxnSpPr>
              <p:nvPr/>
            </p:nvCxnSpPr>
            <p:spPr>
              <a:xfrm rot="10800000" flipH="1">
                <a:off x="5645277" y="1466853"/>
                <a:ext cx="562800" cy="314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507" name="Google Shape;3507;p51"/>
              <p:cNvCxnSpPr>
                <a:stCxn id="3450" idx="6"/>
                <a:endCxn id="3496" idx="2"/>
              </p:cNvCxnSpPr>
              <p:nvPr/>
            </p:nvCxnSpPr>
            <p:spPr>
              <a:xfrm rot="10800000" flipH="1">
                <a:off x="5645277" y="837753"/>
                <a:ext cx="562800" cy="943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3508" name="Google Shape;3508;p51"/>
              <p:cNvCxnSpPr/>
              <p:nvPr/>
            </p:nvCxnSpPr>
            <p:spPr>
              <a:xfrm rot="10800000" flipH="1">
                <a:off x="6674752" y="1464453"/>
                <a:ext cx="217800" cy="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sp>
          <p:nvSpPr>
            <p:cNvPr id="3509" name="Google Shape;3509;p51"/>
            <p:cNvSpPr txBox="1"/>
            <p:nvPr/>
          </p:nvSpPr>
          <p:spPr>
            <a:xfrm>
              <a:off x="6960750" y="668700"/>
              <a:ext cx="4674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n" sz="1100" baseline="-25000">
                  <a:latin typeface="Consolas"/>
                  <a:ea typeface="Consolas"/>
                  <a:cs typeface="Consolas"/>
                  <a:sym typeface="Consolas"/>
                </a:rPr>
                <a:t>[1]</a:t>
              </a:r>
              <a:endParaRPr sz="1100" baseline="-250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3510" name="Google Shape;3510;p51"/>
            <p:cNvSpPr txBox="1"/>
            <p:nvPr/>
          </p:nvSpPr>
          <p:spPr>
            <a:xfrm>
              <a:off x="6960750" y="1321050"/>
              <a:ext cx="467400" cy="28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0" rIns="91425" bIns="0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Consolas"/>
                  <a:ea typeface="Consolas"/>
                  <a:cs typeface="Consolas"/>
                  <a:sym typeface="Consolas"/>
                </a:rPr>
                <a:t>p</a:t>
              </a:r>
              <a:r>
                <a:rPr lang="en" sz="1100" baseline="-25000">
                  <a:latin typeface="Consolas"/>
                  <a:ea typeface="Consolas"/>
                  <a:cs typeface="Consolas"/>
                  <a:sym typeface="Consolas"/>
                </a:rPr>
                <a:t>[2]</a:t>
              </a:r>
              <a:endParaRPr sz="1100" baseline="-250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sp>
        <p:nvSpPr>
          <p:cNvPr id="3511" name="Google Shape;3511;p51"/>
          <p:cNvSpPr txBox="1"/>
          <p:nvPr/>
        </p:nvSpPr>
        <p:spPr>
          <a:xfrm>
            <a:off x="2646600" y="2332800"/>
            <a:ext cx="2307900" cy="4779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Softmax Prediction with 2 outputs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512" name="Google Shape;3512;p51"/>
          <p:cNvCxnSpPr/>
          <p:nvPr/>
        </p:nvCxnSpPr>
        <p:spPr>
          <a:xfrm>
            <a:off x="3413649" y="1152300"/>
            <a:ext cx="257700" cy="5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52"/>
          <p:cNvSpPr txBox="1">
            <a:spLocks noGrp="1"/>
          </p:cNvSpPr>
          <p:nvPr>
            <p:ph type="title"/>
          </p:nvPr>
        </p:nvSpPr>
        <p:spPr>
          <a:xfrm>
            <a:off x="311700" y="2121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Abstract backgrounds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FFFF"/>
            </a:gs>
            <a:gs pos="80000">
              <a:srgbClr val="228AD5"/>
            </a:gs>
            <a:gs pos="100000">
              <a:srgbClr val="225AD5"/>
            </a:gs>
          </a:gsLst>
          <a:lin ang="0" scaled="0"/>
        </a:gradFill>
        <a:effectLst/>
      </p:bgPr>
    </p:bg>
    <p:spTree>
      <p:nvGrpSpPr>
        <p:cNvPr id="1" name="Shape 3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2" name="Google Shape;3522;p53"/>
          <p:cNvSpPr/>
          <p:nvPr/>
        </p:nvSpPr>
        <p:spPr>
          <a:xfrm>
            <a:off x="75400" y="243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3" name="Google Shape;3523;p53"/>
          <p:cNvSpPr/>
          <p:nvPr/>
        </p:nvSpPr>
        <p:spPr>
          <a:xfrm>
            <a:off x="1199025" y="243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4" name="Google Shape;3524;p53"/>
          <p:cNvSpPr/>
          <p:nvPr/>
        </p:nvSpPr>
        <p:spPr>
          <a:xfrm>
            <a:off x="1829450" y="243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5" name="Google Shape;3525;p53"/>
          <p:cNvSpPr/>
          <p:nvPr/>
        </p:nvSpPr>
        <p:spPr>
          <a:xfrm>
            <a:off x="2459875" y="243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6" name="Google Shape;3526;p53"/>
          <p:cNvSpPr/>
          <p:nvPr/>
        </p:nvSpPr>
        <p:spPr>
          <a:xfrm>
            <a:off x="3418800" y="243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7" name="Google Shape;3527;p53"/>
          <p:cNvSpPr/>
          <p:nvPr/>
        </p:nvSpPr>
        <p:spPr>
          <a:xfrm>
            <a:off x="4542425" y="243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8" name="Google Shape;3528;p53"/>
          <p:cNvSpPr/>
          <p:nvPr/>
        </p:nvSpPr>
        <p:spPr>
          <a:xfrm>
            <a:off x="5172850" y="243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9" name="Google Shape;3529;p53"/>
          <p:cNvSpPr/>
          <p:nvPr/>
        </p:nvSpPr>
        <p:spPr>
          <a:xfrm>
            <a:off x="6352275" y="243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0" name="Google Shape;3530;p53"/>
          <p:cNvSpPr/>
          <p:nvPr/>
        </p:nvSpPr>
        <p:spPr>
          <a:xfrm>
            <a:off x="7255400" y="243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1" name="Google Shape;3531;p53"/>
          <p:cNvSpPr/>
          <p:nvPr/>
        </p:nvSpPr>
        <p:spPr>
          <a:xfrm>
            <a:off x="8106325" y="2437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2" name="Google Shape;3532;p53"/>
          <p:cNvSpPr/>
          <p:nvPr/>
        </p:nvSpPr>
        <p:spPr>
          <a:xfrm>
            <a:off x="75713" y="2957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3" name="Google Shape;3533;p53"/>
          <p:cNvSpPr/>
          <p:nvPr/>
        </p:nvSpPr>
        <p:spPr>
          <a:xfrm>
            <a:off x="1199338" y="2957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4" name="Google Shape;3534;p53"/>
          <p:cNvSpPr/>
          <p:nvPr/>
        </p:nvSpPr>
        <p:spPr>
          <a:xfrm>
            <a:off x="1829763" y="2957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5" name="Google Shape;3535;p53"/>
          <p:cNvSpPr/>
          <p:nvPr/>
        </p:nvSpPr>
        <p:spPr>
          <a:xfrm>
            <a:off x="2460188" y="29570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53"/>
          <p:cNvSpPr/>
          <p:nvPr/>
        </p:nvSpPr>
        <p:spPr>
          <a:xfrm>
            <a:off x="3419113" y="2957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7" name="Google Shape;3537;p53"/>
          <p:cNvSpPr/>
          <p:nvPr/>
        </p:nvSpPr>
        <p:spPr>
          <a:xfrm>
            <a:off x="4542738" y="2957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8" name="Google Shape;3538;p53"/>
          <p:cNvSpPr/>
          <p:nvPr/>
        </p:nvSpPr>
        <p:spPr>
          <a:xfrm>
            <a:off x="5173163" y="2957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9" name="Google Shape;3539;p53"/>
          <p:cNvSpPr/>
          <p:nvPr/>
        </p:nvSpPr>
        <p:spPr>
          <a:xfrm>
            <a:off x="6352588" y="2957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0" name="Google Shape;3540;p53"/>
          <p:cNvSpPr/>
          <p:nvPr/>
        </p:nvSpPr>
        <p:spPr>
          <a:xfrm>
            <a:off x="7255713" y="2957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53"/>
          <p:cNvSpPr/>
          <p:nvPr/>
        </p:nvSpPr>
        <p:spPr>
          <a:xfrm>
            <a:off x="8106638" y="2957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53"/>
          <p:cNvSpPr/>
          <p:nvPr/>
        </p:nvSpPr>
        <p:spPr>
          <a:xfrm>
            <a:off x="75700" y="5670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53"/>
          <p:cNvSpPr/>
          <p:nvPr/>
        </p:nvSpPr>
        <p:spPr>
          <a:xfrm>
            <a:off x="1199325" y="5670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53"/>
          <p:cNvSpPr/>
          <p:nvPr/>
        </p:nvSpPr>
        <p:spPr>
          <a:xfrm>
            <a:off x="1829750" y="5670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53"/>
          <p:cNvSpPr/>
          <p:nvPr/>
        </p:nvSpPr>
        <p:spPr>
          <a:xfrm>
            <a:off x="2460175" y="5670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53"/>
          <p:cNvSpPr/>
          <p:nvPr/>
        </p:nvSpPr>
        <p:spPr>
          <a:xfrm>
            <a:off x="3419100" y="5670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53"/>
          <p:cNvSpPr/>
          <p:nvPr/>
        </p:nvSpPr>
        <p:spPr>
          <a:xfrm>
            <a:off x="4542725" y="5670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53"/>
          <p:cNvSpPr/>
          <p:nvPr/>
        </p:nvSpPr>
        <p:spPr>
          <a:xfrm>
            <a:off x="5173150" y="56702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53"/>
          <p:cNvSpPr/>
          <p:nvPr/>
        </p:nvSpPr>
        <p:spPr>
          <a:xfrm>
            <a:off x="6352575" y="5670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53"/>
          <p:cNvSpPr/>
          <p:nvPr/>
        </p:nvSpPr>
        <p:spPr>
          <a:xfrm>
            <a:off x="7255700" y="5670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53"/>
          <p:cNvSpPr/>
          <p:nvPr/>
        </p:nvSpPr>
        <p:spPr>
          <a:xfrm>
            <a:off x="8106625" y="5670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53"/>
          <p:cNvSpPr/>
          <p:nvPr/>
        </p:nvSpPr>
        <p:spPr>
          <a:xfrm>
            <a:off x="75713" y="8383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53"/>
          <p:cNvSpPr/>
          <p:nvPr/>
        </p:nvSpPr>
        <p:spPr>
          <a:xfrm>
            <a:off x="1199338" y="8383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53"/>
          <p:cNvSpPr/>
          <p:nvPr/>
        </p:nvSpPr>
        <p:spPr>
          <a:xfrm>
            <a:off x="1829763" y="8383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53"/>
          <p:cNvSpPr/>
          <p:nvPr/>
        </p:nvSpPr>
        <p:spPr>
          <a:xfrm>
            <a:off x="2460188" y="8383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53"/>
          <p:cNvSpPr/>
          <p:nvPr/>
        </p:nvSpPr>
        <p:spPr>
          <a:xfrm>
            <a:off x="3419113" y="8383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7" name="Google Shape;3557;p53"/>
          <p:cNvSpPr/>
          <p:nvPr/>
        </p:nvSpPr>
        <p:spPr>
          <a:xfrm>
            <a:off x="4542738" y="8383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8" name="Google Shape;3558;p53"/>
          <p:cNvSpPr/>
          <p:nvPr/>
        </p:nvSpPr>
        <p:spPr>
          <a:xfrm>
            <a:off x="5173163" y="8383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9" name="Google Shape;3559;p53"/>
          <p:cNvSpPr/>
          <p:nvPr/>
        </p:nvSpPr>
        <p:spPr>
          <a:xfrm>
            <a:off x="6352588" y="8383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0" name="Google Shape;3560;p53"/>
          <p:cNvSpPr/>
          <p:nvPr/>
        </p:nvSpPr>
        <p:spPr>
          <a:xfrm>
            <a:off x="7255713" y="8383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1" name="Google Shape;3561;p53"/>
          <p:cNvSpPr/>
          <p:nvPr/>
        </p:nvSpPr>
        <p:spPr>
          <a:xfrm>
            <a:off x="8106638" y="8383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2" name="Google Shape;3562;p53"/>
          <p:cNvSpPr/>
          <p:nvPr/>
        </p:nvSpPr>
        <p:spPr>
          <a:xfrm>
            <a:off x="75700" y="11096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3" name="Google Shape;3563;p53"/>
          <p:cNvSpPr/>
          <p:nvPr/>
        </p:nvSpPr>
        <p:spPr>
          <a:xfrm>
            <a:off x="1199325" y="11096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53"/>
          <p:cNvSpPr/>
          <p:nvPr/>
        </p:nvSpPr>
        <p:spPr>
          <a:xfrm>
            <a:off x="1829750" y="11096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5" name="Google Shape;3565;p53"/>
          <p:cNvSpPr/>
          <p:nvPr/>
        </p:nvSpPr>
        <p:spPr>
          <a:xfrm>
            <a:off x="2460175" y="11096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6" name="Google Shape;3566;p53"/>
          <p:cNvSpPr/>
          <p:nvPr/>
        </p:nvSpPr>
        <p:spPr>
          <a:xfrm>
            <a:off x="3419100" y="11096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7" name="Google Shape;3567;p53"/>
          <p:cNvSpPr/>
          <p:nvPr/>
        </p:nvSpPr>
        <p:spPr>
          <a:xfrm>
            <a:off x="4542725" y="11096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8" name="Google Shape;3568;p53"/>
          <p:cNvSpPr/>
          <p:nvPr/>
        </p:nvSpPr>
        <p:spPr>
          <a:xfrm>
            <a:off x="5173150" y="11096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53"/>
          <p:cNvSpPr/>
          <p:nvPr/>
        </p:nvSpPr>
        <p:spPr>
          <a:xfrm>
            <a:off x="6352575" y="11096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0" name="Google Shape;3570;p53"/>
          <p:cNvSpPr/>
          <p:nvPr/>
        </p:nvSpPr>
        <p:spPr>
          <a:xfrm>
            <a:off x="7255700" y="11096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1" name="Google Shape;3571;p53"/>
          <p:cNvSpPr/>
          <p:nvPr/>
        </p:nvSpPr>
        <p:spPr>
          <a:xfrm>
            <a:off x="8106625" y="110967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2" name="Google Shape;3572;p53"/>
          <p:cNvSpPr/>
          <p:nvPr/>
        </p:nvSpPr>
        <p:spPr>
          <a:xfrm>
            <a:off x="75713" y="13810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3" name="Google Shape;3573;p53"/>
          <p:cNvSpPr/>
          <p:nvPr/>
        </p:nvSpPr>
        <p:spPr>
          <a:xfrm>
            <a:off x="1199338" y="13810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4" name="Google Shape;3574;p53"/>
          <p:cNvSpPr/>
          <p:nvPr/>
        </p:nvSpPr>
        <p:spPr>
          <a:xfrm>
            <a:off x="1829763" y="13810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5" name="Google Shape;3575;p53"/>
          <p:cNvSpPr/>
          <p:nvPr/>
        </p:nvSpPr>
        <p:spPr>
          <a:xfrm>
            <a:off x="2460188" y="138100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6" name="Google Shape;3576;p53"/>
          <p:cNvSpPr/>
          <p:nvPr/>
        </p:nvSpPr>
        <p:spPr>
          <a:xfrm>
            <a:off x="3419113" y="13810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7" name="Google Shape;3577;p53"/>
          <p:cNvSpPr/>
          <p:nvPr/>
        </p:nvSpPr>
        <p:spPr>
          <a:xfrm>
            <a:off x="4542738" y="13810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8" name="Google Shape;3578;p53"/>
          <p:cNvSpPr/>
          <p:nvPr/>
        </p:nvSpPr>
        <p:spPr>
          <a:xfrm>
            <a:off x="5173163" y="13810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9" name="Google Shape;3579;p53"/>
          <p:cNvSpPr/>
          <p:nvPr/>
        </p:nvSpPr>
        <p:spPr>
          <a:xfrm>
            <a:off x="6352588" y="13810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0" name="Google Shape;3580;p53"/>
          <p:cNvSpPr/>
          <p:nvPr/>
        </p:nvSpPr>
        <p:spPr>
          <a:xfrm>
            <a:off x="7255713" y="13810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1" name="Google Shape;3581;p53"/>
          <p:cNvSpPr/>
          <p:nvPr/>
        </p:nvSpPr>
        <p:spPr>
          <a:xfrm>
            <a:off x="8106638" y="13810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2" name="Google Shape;3582;p53"/>
          <p:cNvSpPr/>
          <p:nvPr/>
        </p:nvSpPr>
        <p:spPr>
          <a:xfrm>
            <a:off x="75550" y="16523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3" name="Google Shape;3583;p53"/>
          <p:cNvSpPr/>
          <p:nvPr/>
        </p:nvSpPr>
        <p:spPr>
          <a:xfrm>
            <a:off x="1199175" y="16523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4" name="Google Shape;3584;p53"/>
          <p:cNvSpPr/>
          <p:nvPr/>
        </p:nvSpPr>
        <p:spPr>
          <a:xfrm>
            <a:off x="1829600" y="16523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5" name="Google Shape;3585;p53"/>
          <p:cNvSpPr/>
          <p:nvPr/>
        </p:nvSpPr>
        <p:spPr>
          <a:xfrm>
            <a:off x="2460025" y="16523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53"/>
          <p:cNvSpPr/>
          <p:nvPr/>
        </p:nvSpPr>
        <p:spPr>
          <a:xfrm>
            <a:off x="3418950" y="16523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7" name="Google Shape;3587;p53"/>
          <p:cNvSpPr/>
          <p:nvPr/>
        </p:nvSpPr>
        <p:spPr>
          <a:xfrm>
            <a:off x="4542575" y="16523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53"/>
          <p:cNvSpPr/>
          <p:nvPr/>
        </p:nvSpPr>
        <p:spPr>
          <a:xfrm>
            <a:off x="5173000" y="165232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9" name="Google Shape;3589;p53"/>
          <p:cNvSpPr/>
          <p:nvPr/>
        </p:nvSpPr>
        <p:spPr>
          <a:xfrm>
            <a:off x="6352425" y="16523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0" name="Google Shape;3590;p53"/>
          <p:cNvSpPr/>
          <p:nvPr/>
        </p:nvSpPr>
        <p:spPr>
          <a:xfrm>
            <a:off x="7255550" y="16523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1" name="Google Shape;3591;p53"/>
          <p:cNvSpPr/>
          <p:nvPr/>
        </p:nvSpPr>
        <p:spPr>
          <a:xfrm>
            <a:off x="8106475" y="16523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2" name="Google Shape;3592;p53"/>
          <p:cNvSpPr/>
          <p:nvPr/>
        </p:nvSpPr>
        <p:spPr>
          <a:xfrm>
            <a:off x="75863" y="19236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3" name="Google Shape;3593;p53"/>
          <p:cNvSpPr/>
          <p:nvPr/>
        </p:nvSpPr>
        <p:spPr>
          <a:xfrm>
            <a:off x="1199488" y="19236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4" name="Google Shape;3594;p53"/>
          <p:cNvSpPr/>
          <p:nvPr/>
        </p:nvSpPr>
        <p:spPr>
          <a:xfrm>
            <a:off x="1829913" y="19236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5" name="Google Shape;3595;p53"/>
          <p:cNvSpPr/>
          <p:nvPr/>
        </p:nvSpPr>
        <p:spPr>
          <a:xfrm>
            <a:off x="2460338" y="19236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6" name="Google Shape;3596;p53"/>
          <p:cNvSpPr/>
          <p:nvPr/>
        </p:nvSpPr>
        <p:spPr>
          <a:xfrm>
            <a:off x="3419263" y="19236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7" name="Google Shape;3597;p53"/>
          <p:cNvSpPr/>
          <p:nvPr/>
        </p:nvSpPr>
        <p:spPr>
          <a:xfrm>
            <a:off x="4542888" y="19236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8" name="Google Shape;3598;p53"/>
          <p:cNvSpPr/>
          <p:nvPr/>
        </p:nvSpPr>
        <p:spPr>
          <a:xfrm>
            <a:off x="5173313" y="19236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9" name="Google Shape;3599;p53"/>
          <p:cNvSpPr/>
          <p:nvPr/>
        </p:nvSpPr>
        <p:spPr>
          <a:xfrm>
            <a:off x="6352738" y="19236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53"/>
          <p:cNvSpPr/>
          <p:nvPr/>
        </p:nvSpPr>
        <p:spPr>
          <a:xfrm>
            <a:off x="7255863" y="19236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1" name="Google Shape;3601;p53"/>
          <p:cNvSpPr/>
          <p:nvPr/>
        </p:nvSpPr>
        <p:spPr>
          <a:xfrm>
            <a:off x="8106788" y="19236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2" name="Google Shape;3602;p53"/>
          <p:cNvSpPr/>
          <p:nvPr/>
        </p:nvSpPr>
        <p:spPr>
          <a:xfrm>
            <a:off x="75850" y="21949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3" name="Google Shape;3603;p53"/>
          <p:cNvSpPr/>
          <p:nvPr/>
        </p:nvSpPr>
        <p:spPr>
          <a:xfrm>
            <a:off x="1199475" y="21949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4" name="Google Shape;3604;p53"/>
          <p:cNvSpPr/>
          <p:nvPr/>
        </p:nvSpPr>
        <p:spPr>
          <a:xfrm>
            <a:off x="1829900" y="21949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5" name="Google Shape;3605;p53"/>
          <p:cNvSpPr/>
          <p:nvPr/>
        </p:nvSpPr>
        <p:spPr>
          <a:xfrm>
            <a:off x="2460325" y="21949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6" name="Google Shape;3606;p53"/>
          <p:cNvSpPr/>
          <p:nvPr/>
        </p:nvSpPr>
        <p:spPr>
          <a:xfrm>
            <a:off x="3419250" y="21949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7" name="Google Shape;3607;p53"/>
          <p:cNvSpPr/>
          <p:nvPr/>
        </p:nvSpPr>
        <p:spPr>
          <a:xfrm>
            <a:off x="4542875" y="21949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8" name="Google Shape;3608;p53"/>
          <p:cNvSpPr/>
          <p:nvPr/>
        </p:nvSpPr>
        <p:spPr>
          <a:xfrm>
            <a:off x="5173300" y="21949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9" name="Google Shape;3609;p53"/>
          <p:cNvSpPr/>
          <p:nvPr/>
        </p:nvSpPr>
        <p:spPr>
          <a:xfrm>
            <a:off x="6352725" y="21949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0" name="Google Shape;3610;p53"/>
          <p:cNvSpPr/>
          <p:nvPr/>
        </p:nvSpPr>
        <p:spPr>
          <a:xfrm>
            <a:off x="7255850" y="21949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1" name="Google Shape;3611;p53"/>
          <p:cNvSpPr/>
          <p:nvPr/>
        </p:nvSpPr>
        <p:spPr>
          <a:xfrm>
            <a:off x="8106775" y="219497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53"/>
          <p:cNvSpPr/>
          <p:nvPr/>
        </p:nvSpPr>
        <p:spPr>
          <a:xfrm>
            <a:off x="75863" y="24663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53"/>
          <p:cNvSpPr/>
          <p:nvPr/>
        </p:nvSpPr>
        <p:spPr>
          <a:xfrm>
            <a:off x="1199488" y="24663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>
            <a:off x="1829913" y="24663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5" name="Google Shape;3615;p53"/>
          <p:cNvSpPr/>
          <p:nvPr/>
        </p:nvSpPr>
        <p:spPr>
          <a:xfrm>
            <a:off x="2460338" y="246630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6" name="Google Shape;3616;p53"/>
          <p:cNvSpPr/>
          <p:nvPr/>
        </p:nvSpPr>
        <p:spPr>
          <a:xfrm>
            <a:off x="3419263" y="24663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7" name="Google Shape;3617;p53"/>
          <p:cNvSpPr/>
          <p:nvPr/>
        </p:nvSpPr>
        <p:spPr>
          <a:xfrm>
            <a:off x="4542888" y="24663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8" name="Google Shape;3618;p53"/>
          <p:cNvSpPr/>
          <p:nvPr/>
        </p:nvSpPr>
        <p:spPr>
          <a:xfrm>
            <a:off x="5173313" y="24663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9" name="Google Shape;3619;p53"/>
          <p:cNvSpPr/>
          <p:nvPr/>
        </p:nvSpPr>
        <p:spPr>
          <a:xfrm>
            <a:off x="6352738" y="24663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0" name="Google Shape;3620;p53"/>
          <p:cNvSpPr/>
          <p:nvPr/>
        </p:nvSpPr>
        <p:spPr>
          <a:xfrm>
            <a:off x="7255863" y="24663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1" name="Google Shape;3621;p53"/>
          <p:cNvSpPr/>
          <p:nvPr/>
        </p:nvSpPr>
        <p:spPr>
          <a:xfrm>
            <a:off x="8106788" y="24663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2" name="Google Shape;3622;p53"/>
          <p:cNvSpPr/>
          <p:nvPr/>
        </p:nvSpPr>
        <p:spPr>
          <a:xfrm>
            <a:off x="75850" y="27376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3" name="Google Shape;3623;p53"/>
          <p:cNvSpPr/>
          <p:nvPr/>
        </p:nvSpPr>
        <p:spPr>
          <a:xfrm>
            <a:off x="1199475" y="27376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4" name="Google Shape;3624;p53"/>
          <p:cNvSpPr/>
          <p:nvPr/>
        </p:nvSpPr>
        <p:spPr>
          <a:xfrm>
            <a:off x="1829900" y="27376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5" name="Google Shape;3625;p53"/>
          <p:cNvSpPr/>
          <p:nvPr/>
        </p:nvSpPr>
        <p:spPr>
          <a:xfrm>
            <a:off x="2460325" y="27376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6" name="Google Shape;3626;p53"/>
          <p:cNvSpPr/>
          <p:nvPr/>
        </p:nvSpPr>
        <p:spPr>
          <a:xfrm>
            <a:off x="3419250" y="27376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7" name="Google Shape;3627;p53"/>
          <p:cNvSpPr/>
          <p:nvPr/>
        </p:nvSpPr>
        <p:spPr>
          <a:xfrm>
            <a:off x="4542875" y="27376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8" name="Google Shape;3628;p53"/>
          <p:cNvSpPr/>
          <p:nvPr/>
        </p:nvSpPr>
        <p:spPr>
          <a:xfrm>
            <a:off x="5173300" y="273762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9" name="Google Shape;3629;p53"/>
          <p:cNvSpPr/>
          <p:nvPr/>
        </p:nvSpPr>
        <p:spPr>
          <a:xfrm>
            <a:off x="6352725" y="27376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0" name="Google Shape;3630;p53"/>
          <p:cNvSpPr/>
          <p:nvPr/>
        </p:nvSpPr>
        <p:spPr>
          <a:xfrm>
            <a:off x="7255850" y="27376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1" name="Google Shape;3631;p53"/>
          <p:cNvSpPr/>
          <p:nvPr/>
        </p:nvSpPr>
        <p:spPr>
          <a:xfrm>
            <a:off x="8106775" y="27376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2" name="Google Shape;3632;p53"/>
          <p:cNvSpPr/>
          <p:nvPr/>
        </p:nvSpPr>
        <p:spPr>
          <a:xfrm>
            <a:off x="75863" y="30089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3" name="Google Shape;3633;p53"/>
          <p:cNvSpPr/>
          <p:nvPr/>
        </p:nvSpPr>
        <p:spPr>
          <a:xfrm>
            <a:off x="1199488" y="30089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4" name="Google Shape;3634;p53"/>
          <p:cNvSpPr/>
          <p:nvPr/>
        </p:nvSpPr>
        <p:spPr>
          <a:xfrm>
            <a:off x="1829913" y="30089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5" name="Google Shape;3635;p53"/>
          <p:cNvSpPr/>
          <p:nvPr/>
        </p:nvSpPr>
        <p:spPr>
          <a:xfrm>
            <a:off x="2460338" y="30089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6" name="Google Shape;3636;p53"/>
          <p:cNvSpPr/>
          <p:nvPr/>
        </p:nvSpPr>
        <p:spPr>
          <a:xfrm>
            <a:off x="3419263" y="30089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7" name="Google Shape;3637;p53"/>
          <p:cNvSpPr/>
          <p:nvPr/>
        </p:nvSpPr>
        <p:spPr>
          <a:xfrm>
            <a:off x="4542888" y="30089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8" name="Google Shape;3638;p53"/>
          <p:cNvSpPr/>
          <p:nvPr/>
        </p:nvSpPr>
        <p:spPr>
          <a:xfrm>
            <a:off x="5173313" y="30089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9" name="Google Shape;3639;p53"/>
          <p:cNvSpPr/>
          <p:nvPr/>
        </p:nvSpPr>
        <p:spPr>
          <a:xfrm>
            <a:off x="6352738" y="30089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0" name="Google Shape;3640;p53"/>
          <p:cNvSpPr/>
          <p:nvPr/>
        </p:nvSpPr>
        <p:spPr>
          <a:xfrm>
            <a:off x="7255863" y="30089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1" name="Google Shape;3641;p53"/>
          <p:cNvSpPr/>
          <p:nvPr/>
        </p:nvSpPr>
        <p:spPr>
          <a:xfrm>
            <a:off x="8106788" y="30089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2" name="Google Shape;3642;p53"/>
          <p:cNvSpPr/>
          <p:nvPr/>
        </p:nvSpPr>
        <p:spPr>
          <a:xfrm>
            <a:off x="75550" y="32802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3" name="Google Shape;3643;p53"/>
          <p:cNvSpPr/>
          <p:nvPr/>
        </p:nvSpPr>
        <p:spPr>
          <a:xfrm>
            <a:off x="1199175" y="32802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4" name="Google Shape;3644;p53"/>
          <p:cNvSpPr/>
          <p:nvPr/>
        </p:nvSpPr>
        <p:spPr>
          <a:xfrm>
            <a:off x="1829600" y="32802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5" name="Google Shape;3645;p53"/>
          <p:cNvSpPr/>
          <p:nvPr/>
        </p:nvSpPr>
        <p:spPr>
          <a:xfrm>
            <a:off x="2460025" y="32802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6" name="Google Shape;3646;p53"/>
          <p:cNvSpPr/>
          <p:nvPr/>
        </p:nvSpPr>
        <p:spPr>
          <a:xfrm>
            <a:off x="3418950" y="32802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7" name="Google Shape;3647;p53"/>
          <p:cNvSpPr/>
          <p:nvPr/>
        </p:nvSpPr>
        <p:spPr>
          <a:xfrm>
            <a:off x="4542575" y="32802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8" name="Google Shape;3648;p53"/>
          <p:cNvSpPr/>
          <p:nvPr/>
        </p:nvSpPr>
        <p:spPr>
          <a:xfrm>
            <a:off x="5173000" y="32802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9" name="Google Shape;3649;p53"/>
          <p:cNvSpPr/>
          <p:nvPr/>
        </p:nvSpPr>
        <p:spPr>
          <a:xfrm>
            <a:off x="6352425" y="32802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0" name="Google Shape;3650;p53"/>
          <p:cNvSpPr/>
          <p:nvPr/>
        </p:nvSpPr>
        <p:spPr>
          <a:xfrm>
            <a:off x="7255550" y="32802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53"/>
          <p:cNvSpPr/>
          <p:nvPr/>
        </p:nvSpPr>
        <p:spPr>
          <a:xfrm>
            <a:off x="8106475" y="328027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53"/>
          <p:cNvSpPr/>
          <p:nvPr/>
        </p:nvSpPr>
        <p:spPr>
          <a:xfrm>
            <a:off x="75863" y="35516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3" name="Google Shape;3653;p53"/>
          <p:cNvSpPr/>
          <p:nvPr/>
        </p:nvSpPr>
        <p:spPr>
          <a:xfrm>
            <a:off x="1199488" y="35516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4" name="Google Shape;3654;p53"/>
          <p:cNvSpPr/>
          <p:nvPr/>
        </p:nvSpPr>
        <p:spPr>
          <a:xfrm>
            <a:off x="1829913" y="35516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53"/>
          <p:cNvSpPr/>
          <p:nvPr/>
        </p:nvSpPr>
        <p:spPr>
          <a:xfrm>
            <a:off x="2460338" y="355160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6" name="Google Shape;3656;p53"/>
          <p:cNvSpPr/>
          <p:nvPr/>
        </p:nvSpPr>
        <p:spPr>
          <a:xfrm>
            <a:off x="3419263" y="35516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7" name="Google Shape;3657;p53"/>
          <p:cNvSpPr/>
          <p:nvPr/>
        </p:nvSpPr>
        <p:spPr>
          <a:xfrm>
            <a:off x="4542888" y="35516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8" name="Google Shape;3658;p53"/>
          <p:cNvSpPr/>
          <p:nvPr/>
        </p:nvSpPr>
        <p:spPr>
          <a:xfrm>
            <a:off x="5173313" y="35516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9" name="Google Shape;3659;p53"/>
          <p:cNvSpPr/>
          <p:nvPr/>
        </p:nvSpPr>
        <p:spPr>
          <a:xfrm>
            <a:off x="6352738" y="35516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0" name="Google Shape;3660;p53"/>
          <p:cNvSpPr/>
          <p:nvPr/>
        </p:nvSpPr>
        <p:spPr>
          <a:xfrm>
            <a:off x="7255863" y="35516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1" name="Google Shape;3661;p53"/>
          <p:cNvSpPr/>
          <p:nvPr/>
        </p:nvSpPr>
        <p:spPr>
          <a:xfrm>
            <a:off x="8106788" y="35516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2" name="Google Shape;3662;p53"/>
          <p:cNvSpPr/>
          <p:nvPr/>
        </p:nvSpPr>
        <p:spPr>
          <a:xfrm>
            <a:off x="75850" y="38229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3" name="Google Shape;3663;p53"/>
          <p:cNvSpPr/>
          <p:nvPr/>
        </p:nvSpPr>
        <p:spPr>
          <a:xfrm>
            <a:off x="1199475" y="38229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4" name="Google Shape;3664;p53"/>
          <p:cNvSpPr/>
          <p:nvPr/>
        </p:nvSpPr>
        <p:spPr>
          <a:xfrm>
            <a:off x="1829900" y="38229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5" name="Google Shape;3665;p53"/>
          <p:cNvSpPr/>
          <p:nvPr/>
        </p:nvSpPr>
        <p:spPr>
          <a:xfrm>
            <a:off x="2460325" y="38229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6" name="Google Shape;3666;p53"/>
          <p:cNvSpPr/>
          <p:nvPr/>
        </p:nvSpPr>
        <p:spPr>
          <a:xfrm>
            <a:off x="3419250" y="38229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7" name="Google Shape;3667;p53"/>
          <p:cNvSpPr/>
          <p:nvPr/>
        </p:nvSpPr>
        <p:spPr>
          <a:xfrm>
            <a:off x="4542875" y="38229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8" name="Google Shape;3668;p53"/>
          <p:cNvSpPr/>
          <p:nvPr/>
        </p:nvSpPr>
        <p:spPr>
          <a:xfrm>
            <a:off x="5173300" y="382292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9" name="Google Shape;3669;p53"/>
          <p:cNvSpPr/>
          <p:nvPr/>
        </p:nvSpPr>
        <p:spPr>
          <a:xfrm>
            <a:off x="6352725" y="38229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0" name="Google Shape;3670;p53"/>
          <p:cNvSpPr/>
          <p:nvPr/>
        </p:nvSpPr>
        <p:spPr>
          <a:xfrm>
            <a:off x="7255850" y="38229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1" name="Google Shape;3671;p53"/>
          <p:cNvSpPr/>
          <p:nvPr/>
        </p:nvSpPr>
        <p:spPr>
          <a:xfrm>
            <a:off x="8106775" y="38229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2" name="Google Shape;3672;p53"/>
          <p:cNvSpPr/>
          <p:nvPr/>
        </p:nvSpPr>
        <p:spPr>
          <a:xfrm>
            <a:off x="75863" y="40942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3" name="Google Shape;3673;p53"/>
          <p:cNvSpPr/>
          <p:nvPr/>
        </p:nvSpPr>
        <p:spPr>
          <a:xfrm>
            <a:off x="1199488" y="40942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4" name="Google Shape;3674;p53"/>
          <p:cNvSpPr/>
          <p:nvPr/>
        </p:nvSpPr>
        <p:spPr>
          <a:xfrm>
            <a:off x="1829913" y="40942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5" name="Google Shape;3675;p53"/>
          <p:cNvSpPr/>
          <p:nvPr/>
        </p:nvSpPr>
        <p:spPr>
          <a:xfrm>
            <a:off x="2460338" y="40942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6" name="Google Shape;3676;p53"/>
          <p:cNvSpPr/>
          <p:nvPr/>
        </p:nvSpPr>
        <p:spPr>
          <a:xfrm>
            <a:off x="3419263" y="40942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7" name="Google Shape;3677;p53"/>
          <p:cNvSpPr/>
          <p:nvPr/>
        </p:nvSpPr>
        <p:spPr>
          <a:xfrm>
            <a:off x="4542888" y="40942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8" name="Google Shape;3678;p53"/>
          <p:cNvSpPr/>
          <p:nvPr/>
        </p:nvSpPr>
        <p:spPr>
          <a:xfrm>
            <a:off x="5173313" y="40942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9" name="Google Shape;3679;p53"/>
          <p:cNvSpPr/>
          <p:nvPr/>
        </p:nvSpPr>
        <p:spPr>
          <a:xfrm>
            <a:off x="6352738" y="40942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0" name="Google Shape;3680;p53"/>
          <p:cNvSpPr/>
          <p:nvPr/>
        </p:nvSpPr>
        <p:spPr>
          <a:xfrm>
            <a:off x="7255863" y="40942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1" name="Google Shape;3681;p53"/>
          <p:cNvSpPr/>
          <p:nvPr/>
        </p:nvSpPr>
        <p:spPr>
          <a:xfrm>
            <a:off x="8106788" y="40942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2" name="Google Shape;3682;p53"/>
          <p:cNvSpPr/>
          <p:nvPr/>
        </p:nvSpPr>
        <p:spPr>
          <a:xfrm>
            <a:off x="75850" y="43655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3" name="Google Shape;3683;p53"/>
          <p:cNvSpPr/>
          <p:nvPr/>
        </p:nvSpPr>
        <p:spPr>
          <a:xfrm>
            <a:off x="1199475" y="43655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4" name="Google Shape;3684;p53"/>
          <p:cNvSpPr/>
          <p:nvPr/>
        </p:nvSpPr>
        <p:spPr>
          <a:xfrm>
            <a:off x="1829900" y="43655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5" name="Google Shape;3685;p53"/>
          <p:cNvSpPr/>
          <p:nvPr/>
        </p:nvSpPr>
        <p:spPr>
          <a:xfrm>
            <a:off x="2460325" y="43655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6" name="Google Shape;3686;p53"/>
          <p:cNvSpPr/>
          <p:nvPr/>
        </p:nvSpPr>
        <p:spPr>
          <a:xfrm>
            <a:off x="3419250" y="43655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7" name="Google Shape;3687;p53"/>
          <p:cNvSpPr/>
          <p:nvPr/>
        </p:nvSpPr>
        <p:spPr>
          <a:xfrm>
            <a:off x="4542875" y="43655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8" name="Google Shape;3688;p53"/>
          <p:cNvSpPr/>
          <p:nvPr/>
        </p:nvSpPr>
        <p:spPr>
          <a:xfrm>
            <a:off x="5173300" y="43655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9" name="Google Shape;3689;p53"/>
          <p:cNvSpPr/>
          <p:nvPr/>
        </p:nvSpPr>
        <p:spPr>
          <a:xfrm>
            <a:off x="6352725" y="43655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0" name="Google Shape;3690;p53"/>
          <p:cNvSpPr/>
          <p:nvPr/>
        </p:nvSpPr>
        <p:spPr>
          <a:xfrm>
            <a:off x="7255850" y="43655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1" name="Google Shape;3691;p53"/>
          <p:cNvSpPr/>
          <p:nvPr/>
        </p:nvSpPr>
        <p:spPr>
          <a:xfrm>
            <a:off x="8106775" y="436557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2" name="Google Shape;3692;p53"/>
          <p:cNvSpPr/>
          <p:nvPr/>
        </p:nvSpPr>
        <p:spPr>
          <a:xfrm>
            <a:off x="75863" y="46369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3" name="Google Shape;3693;p53"/>
          <p:cNvSpPr/>
          <p:nvPr/>
        </p:nvSpPr>
        <p:spPr>
          <a:xfrm>
            <a:off x="1199488" y="46369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4" name="Google Shape;3694;p53"/>
          <p:cNvSpPr/>
          <p:nvPr/>
        </p:nvSpPr>
        <p:spPr>
          <a:xfrm>
            <a:off x="1829913" y="46369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5" name="Google Shape;3695;p53"/>
          <p:cNvSpPr/>
          <p:nvPr/>
        </p:nvSpPr>
        <p:spPr>
          <a:xfrm>
            <a:off x="2460338" y="463690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6" name="Google Shape;3696;p53"/>
          <p:cNvSpPr/>
          <p:nvPr/>
        </p:nvSpPr>
        <p:spPr>
          <a:xfrm>
            <a:off x="3419263" y="46369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7" name="Google Shape;3697;p53"/>
          <p:cNvSpPr/>
          <p:nvPr/>
        </p:nvSpPr>
        <p:spPr>
          <a:xfrm>
            <a:off x="4542888" y="46369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8" name="Google Shape;3698;p53"/>
          <p:cNvSpPr/>
          <p:nvPr/>
        </p:nvSpPr>
        <p:spPr>
          <a:xfrm>
            <a:off x="5173313" y="46369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9" name="Google Shape;3699;p53"/>
          <p:cNvSpPr/>
          <p:nvPr/>
        </p:nvSpPr>
        <p:spPr>
          <a:xfrm>
            <a:off x="6352738" y="46369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0" name="Google Shape;3700;p53"/>
          <p:cNvSpPr/>
          <p:nvPr/>
        </p:nvSpPr>
        <p:spPr>
          <a:xfrm>
            <a:off x="7255863" y="46369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1" name="Google Shape;3701;p53"/>
          <p:cNvSpPr/>
          <p:nvPr/>
        </p:nvSpPr>
        <p:spPr>
          <a:xfrm>
            <a:off x="8106788" y="46369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2" name="Google Shape;3702;p53"/>
          <p:cNvSpPr/>
          <p:nvPr/>
        </p:nvSpPr>
        <p:spPr>
          <a:xfrm>
            <a:off x="75625" y="49082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3" name="Google Shape;3703;p53"/>
          <p:cNvSpPr/>
          <p:nvPr/>
        </p:nvSpPr>
        <p:spPr>
          <a:xfrm>
            <a:off x="1199250" y="49082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4" name="Google Shape;3704;p53"/>
          <p:cNvSpPr/>
          <p:nvPr/>
        </p:nvSpPr>
        <p:spPr>
          <a:xfrm>
            <a:off x="1829675" y="49082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5" name="Google Shape;3705;p53"/>
          <p:cNvSpPr/>
          <p:nvPr/>
        </p:nvSpPr>
        <p:spPr>
          <a:xfrm>
            <a:off x="2460100" y="49082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6" name="Google Shape;3706;p53"/>
          <p:cNvSpPr/>
          <p:nvPr/>
        </p:nvSpPr>
        <p:spPr>
          <a:xfrm>
            <a:off x="3419025" y="49082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7" name="Google Shape;3707;p53"/>
          <p:cNvSpPr/>
          <p:nvPr/>
        </p:nvSpPr>
        <p:spPr>
          <a:xfrm>
            <a:off x="4542650" y="49082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8" name="Google Shape;3708;p53"/>
          <p:cNvSpPr/>
          <p:nvPr/>
        </p:nvSpPr>
        <p:spPr>
          <a:xfrm>
            <a:off x="5173075" y="490822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9" name="Google Shape;3709;p53"/>
          <p:cNvSpPr/>
          <p:nvPr/>
        </p:nvSpPr>
        <p:spPr>
          <a:xfrm>
            <a:off x="6352500" y="49082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0" name="Google Shape;3710;p53"/>
          <p:cNvSpPr/>
          <p:nvPr/>
        </p:nvSpPr>
        <p:spPr>
          <a:xfrm>
            <a:off x="7255625" y="49082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1" name="Google Shape;3711;p53"/>
          <p:cNvSpPr/>
          <p:nvPr/>
        </p:nvSpPr>
        <p:spPr>
          <a:xfrm>
            <a:off x="8106550" y="49082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FFFF"/>
            </a:gs>
            <a:gs pos="80000">
              <a:srgbClr val="228AD5"/>
            </a:gs>
            <a:gs pos="100000">
              <a:srgbClr val="225AD5"/>
            </a:gs>
          </a:gsLst>
          <a:lin ang="0" scaled="0"/>
        </a:gradFill>
        <a:effectLst/>
      </p:bgPr>
    </p:bg>
    <p:spTree>
      <p:nvGrpSpPr>
        <p:cNvPr id="1" name="Shape 3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6" name="Google Shape;3716;p54"/>
          <p:cNvSpPr/>
          <p:nvPr/>
        </p:nvSpPr>
        <p:spPr>
          <a:xfrm>
            <a:off x="75400" y="243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7" name="Google Shape;3717;p54"/>
          <p:cNvSpPr/>
          <p:nvPr/>
        </p:nvSpPr>
        <p:spPr>
          <a:xfrm>
            <a:off x="1206692" y="243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8" name="Google Shape;3718;p54"/>
          <p:cNvSpPr/>
          <p:nvPr/>
        </p:nvSpPr>
        <p:spPr>
          <a:xfrm>
            <a:off x="1844783" y="243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9" name="Google Shape;3719;p54"/>
          <p:cNvSpPr/>
          <p:nvPr/>
        </p:nvSpPr>
        <p:spPr>
          <a:xfrm>
            <a:off x="2482875" y="243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0" name="Google Shape;3720;p54"/>
          <p:cNvSpPr/>
          <p:nvPr/>
        </p:nvSpPr>
        <p:spPr>
          <a:xfrm>
            <a:off x="3449467" y="243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1" name="Google Shape;3721;p54"/>
          <p:cNvSpPr/>
          <p:nvPr/>
        </p:nvSpPr>
        <p:spPr>
          <a:xfrm>
            <a:off x="4580758" y="243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2" name="Google Shape;3722;p54"/>
          <p:cNvSpPr/>
          <p:nvPr/>
        </p:nvSpPr>
        <p:spPr>
          <a:xfrm>
            <a:off x="5218850" y="243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3" name="Google Shape;3723;p54"/>
          <p:cNvSpPr/>
          <p:nvPr/>
        </p:nvSpPr>
        <p:spPr>
          <a:xfrm>
            <a:off x="6405942" y="243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4" name="Google Shape;3724;p54"/>
          <p:cNvSpPr/>
          <p:nvPr/>
        </p:nvSpPr>
        <p:spPr>
          <a:xfrm>
            <a:off x="7256133" y="243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5" name="Google Shape;3725;p54"/>
          <p:cNvSpPr/>
          <p:nvPr/>
        </p:nvSpPr>
        <p:spPr>
          <a:xfrm>
            <a:off x="8106325" y="2437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6" name="Google Shape;3726;p54"/>
          <p:cNvSpPr/>
          <p:nvPr/>
        </p:nvSpPr>
        <p:spPr>
          <a:xfrm>
            <a:off x="75720" y="295700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7" name="Google Shape;3727;p54"/>
          <p:cNvSpPr/>
          <p:nvPr/>
        </p:nvSpPr>
        <p:spPr>
          <a:xfrm>
            <a:off x="797779" y="295700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8" name="Google Shape;3728;p54"/>
          <p:cNvSpPr/>
          <p:nvPr/>
        </p:nvSpPr>
        <p:spPr>
          <a:xfrm>
            <a:off x="1738238" y="295700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9" name="Google Shape;3729;p54"/>
          <p:cNvSpPr/>
          <p:nvPr/>
        </p:nvSpPr>
        <p:spPr>
          <a:xfrm>
            <a:off x="2482797" y="295700"/>
            <a:ext cx="1212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0" name="Google Shape;3730;p54"/>
          <p:cNvSpPr/>
          <p:nvPr/>
        </p:nvSpPr>
        <p:spPr>
          <a:xfrm>
            <a:off x="3809056" y="295700"/>
            <a:ext cx="466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1" name="Google Shape;3731;p54"/>
          <p:cNvSpPr/>
          <p:nvPr/>
        </p:nvSpPr>
        <p:spPr>
          <a:xfrm>
            <a:off x="4389815" y="2957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2" name="Google Shape;3732;p54"/>
          <p:cNvSpPr/>
          <p:nvPr/>
        </p:nvSpPr>
        <p:spPr>
          <a:xfrm>
            <a:off x="5548374" y="2957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3" name="Google Shape;3733;p54"/>
          <p:cNvSpPr/>
          <p:nvPr/>
        </p:nvSpPr>
        <p:spPr>
          <a:xfrm>
            <a:off x="6213733" y="295700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54"/>
          <p:cNvSpPr/>
          <p:nvPr/>
        </p:nvSpPr>
        <p:spPr>
          <a:xfrm>
            <a:off x="7154193" y="2957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5" name="Google Shape;3735;p54"/>
          <p:cNvSpPr/>
          <p:nvPr/>
        </p:nvSpPr>
        <p:spPr>
          <a:xfrm>
            <a:off x="7968052" y="2957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6" name="Google Shape;3736;p54"/>
          <p:cNvSpPr/>
          <p:nvPr/>
        </p:nvSpPr>
        <p:spPr>
          <a:xfrm>
            <a:off x="75700" y="5670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7" name="Google Shape;3737;p54"/>
          <p:cNvSpPr/>
          <p:nvPr/>
        </p:nvSpPr>
        <p:spPr>
          <a:xfrm>
            <a:off x="943258" y="5670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8" name="Google Shape;3738;p54"/>
          <p:cNvSpPr/>
          <p:nvPr/>
        </p:nvSpPr>
        <p:spPr>
          <a:xfrm>
            <a:off x="1810817" y="5670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9" name="Google Shape;3739;p54"/>
          <p:cNvSpPr/>
          <p:nvPr/>
        </p:nvSpPr>
        <p:spPr>
          <a:xfrm>
            <a:off x="2466275" y="5670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0" name="Google Shape;3740;p54"/>
          <p:cNvSpPr/>
          <p:nvPr/>
        </p:nvSpPr>
        <p:spPr>
          <a:xfrm>
            <a:off x="3450233" y="5670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1" name="Google Shape;3741;p54"/>
          <p:cNvSpPr/>
          <p:nvPr/>
        </p:nvSpPr>
        <p:spPr>
          <a:xfrm>
            <a:off x="4105692" y="56702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2" name="Google Shape;3742;p54"/>
          <p:cNvSpPr/>
          <p:nvPr/>
        </p:nvSpPr>
        <p:spPr>
          <a:xfrm>
            <a:off x="5248050" y="5670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3" name="Google Shape;3743;p54"/>
          <p:cNvSpPr/>
          <p:nvPr/>
        </p:nvSpPr>
        <p:spPr>
          <a:xfrm>
            <a:off x="6396708" y="56702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4" name="Google Shape;3744;p54"/>
          <p:cNvSpPr/>
          <p:nvPr/>
        </p:nvSpPr>
        <p:spPr>
          <a:xfrm>
            <a:off x="7200667" y="5670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5" name="Google Shape;3745;p54"/>
          <p:cNvSpPr/>
          <p:nvPr/>
        </p:nvSpPr>
        <p:spPr>
          <a:xfrm>
            <a:off x="7856125" y="567025"/>
            <a:ext cx="1212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6" name="Google Shape;3746;p54"/>
          <p:cNvSpPr/>
          <p:nvPr/>
        </p:nvSpPr>
        <p:spPr>
          <a:xfrm>
            <a:off x="75719" y="8383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7" name="Google Shape;3747;p54"/>
          <p:cNvSpPr/>
          <p:nvPr/>
        </p:nvSpPr>
        <p:spPr>
          <a:xfrm>
            <a:off x="731677" y="838350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8" name="Google Shape;3748;p54"/>
          <p:cNvSpPr/>
          <p:nvPr/>
        </p:nvSpPr>
        <p:spPr>
          <a:xfrm>
            <a:off x="1874534" y="83835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9" name="Google Shape;3749;p54"/>
          <p:cNvSpPr/>
          <p:nvPr/>
        </p:nvSpPr>
        <p:spPr>
          <a:xfrm>
            <a:off x="2678992" y="83835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0" name="Google Shape;3750;p54"/>
          <p:cNvSpPr/>
          <p:nvPr/>
        </p:nvSpPr>
        <p:spPr>
          <a:xfrm>
            <a:off x="3483449" y="8383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1" name="Google Shape;3751;p54"/>
          <p:cNvSpPr/>
          <p:nvPr/>
        </p:nvSpPr>
        <p:spPr>
          <a:xfrm>
            <a:off x="4632607" y="8383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2" name="Google Shape;3752;p54"/>
          <p:cNvSpPr/>
          <p:nvPr/>
        </p:nvSpPr>
        <p:spPr>
          <a:xfrm>
            <a:off x="5698965" y="838350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3" name="Google Shape;3753;p54"/>
          <p:cNvSpPr/>
          <p:nvPr/>
        </p:nvSpPr>
        <p:spPr>
          <a:xfrm>
            <a:off x="6434122" y="8383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4" name="Google Shape;3754;p54"/>
          <p:cNvSpPr/>
          <p:nvPr/>
        </p:nvSpPr>
        <p:spPr>
          <a:xfrm>
            <a:off x="7302180" y="83835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5" name="Google Shape;3755;p54"/>
          <p:cNvSpPr/>
          <p:nvPr/>
        </p:nvSpPr>
        <p:spPr>
          <a:xfrm>
            <a:off x="8106638" y="8383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6" name="Google Shape;3756;p54"/>
          <p:cNvSpPr/>
          <p:nvPr/>
        </p:nvSpPr>
        <p:spPr>
          <a:xfrm>
            <a:off x="75700" y="11096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7" name="Google Shape;3757;p54"/>
          <p:cNvSpPr/>
          <p:nvPr/>
        </p:nvSpPr>
        <p:spPr>
          <a:xfrm>
            <a:off x="1036058" y="11096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8" name="Google Shape;3758;p54"/>
          <p:cNvSpPr/>
          <p:nvPr/>
        </p:nvSpPr>
        <p:spPr>
          <a:xfrm>
            <a:off x="1816417" y="11096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9" name="Google Shape;3759;p54"/>
          <p:cNvSpPr/>
          <p:nvPr/>
        </p:nvSpPr>
        <p:spPr>
          <a:xfrm>
            <a:off x="2997275" y="11096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0" name="Google Shape;3760;p54"/>
          <p:cNvSpPr/>
          <p:nvPr/>
        </p:nvSpPr>
        <p:spPr>
          <a:xfrm>
            <a:off x="3904233" y="11096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1" name="Google Shape;3761;p54"/>
          <p:cNvSpPr/>
          <p:nvPr/>
        </p:nvSpPr>
        <p:spPr>
          <a:xfrm>
            <a:off x="4536092" y="11096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2" name="Google Shape;3762;p54"/>
          <p:cNvSpPr/>
          <p:nvPr/>
        </p:nvSpPr>
        <p:spPr>
          <a:xfrm>
            <a:off x="5443050" y="11096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3" name="Google Shape;3763;p54"/>
          <p:cNvSpPr/>
          <p:nvPr/>
        </p:nvSpPr>
        <p:spPr>
          <a:xfrm>
            <a:off x="6350008" y="11096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4" name="Google Shape;3764;p54"/>
          <p:cNvSpPr/>
          <p:nvPr/>
        </p:nvSpPr>
        <p:spPr>
          <a:xfrm>
            <a:off x="7256967" y="11096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5" name="Google Shape;3765;p54"/>
          <p:cNvSpPr/>
          <p:nvPr/>
        </p:nvSpPr>
        <p:spPr>
          <a:xfrm>
            <a:off x="8437825" y="110967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6" name="Google Shape;3766;p54"/>
          <p:cNvSpPr/>
          <p:nvPr/>
        </p:nvSpPr>
        <p:spPr>
          <a:xfrm>
            <a:off x="75713" y="13810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7" name="Google Shape;3767;p54"/>
          <p:cNvSpPr/>
          <p:nvPr/>
        </p:nvSpPr>
        <p:spPr>
          <a:xfrm>
            <a:off x="1218438" y="13810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8" name="Google Shape;3768;p54"/>
          <p:cNvSpPr/>
          <p:nvPr/>
        </p:nvSpPr>
        <p:spPr>
          <a:xfrm>
            <a:off x="1867963" y="13810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9" name="Google Shape;3769;p54"/>
          <p:cNvSpPr/>
          <p:nvPr/>
        </p:nvSpPr>
        <p:spPr>
          <a:xfrm>
            <a:off x="2517488" y="13810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0" name="Google Shape;3770;p54"/>
          <p:cNvSpPr/>
          <p:nvPr/>
        </p:nvSpPr>
        <p:spPr>
          <a:xfrm>
            <a:off x="3716013" y="1381000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1" name="Google Shape;3771;p54"/>
          <p:cNvSpPr/>
          <p:nvPr/>
        </p:nvSpPr>
        <p:spPr>
          <a:xfrm>
            <a:off x="4640638" y="1381000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2" name="Google Shape;3772;p54"/>
          <p:cNvSpPr/>
          <p:nvPr/>
        </p:nvSpPr>
        <p:spPr>
          <a:xfrm>
            <a:off x="5248463" y="13810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3" name="Google Shape;3773;p54"/>
          <p:cNvSpPr/>
          <p:nvPr/>
        </p:nvSpPr>
        <p:spPr>
          <a:xfrm>
            <a:off x="6446988" y="13810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4" name="Google Shape;3774;p54"/>
          <p:cNvSpPr/>
          <p:nvPr/>
        </p:nvSpPr>
        <p:spPr>
          <a:xfrm>
            <a:off x="7245013" y="13810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5" name="Google Shape;3775;p54"/>
          <p:cNvSpPr/>
          <p:nvPr/>
        </p:nvSpPr>
        <p:spPr>
          <a:xfrm>
            <a:off x="8106638" y="13810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6" name="Google Shape;3776;p54"/>
          <p:cNvSpPr/>
          <p:nvPr/>
        </p:nvSpPr>
        <p:spPr>
          <a:xfrm>
            <a:off x="75550" y="16523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7" name="Google Shape;3777;p54"/>
          <p:cNvSpPr/>
          <p:nvPr/>
        </p:nvSpPr>
        <p:spPr>
          <a:xfrm>
            <a:off x="928875" y="16523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8" name="Google Shape;3778;p54"/>
          <p:cNvSpPr/>
          <p:nvPr/>
        </p:nvSpPr>
        <p:spPr>
          <a:xfrm>
            <a:off x="1980500" y="165232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9" name="Google Shape;3779;p54"/>
          <p:cNvSpPr/>
          <p:nvPr/>
        </p:nvSpPr>
        <p:spPr>
          <a:xfrm>
            <a:off x="2770225" y="16523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0" name="Google Shape;3780;p54"/>
          <p:cNvSpPr/>
          <p:nvPr/>
        </p:nvSpPr>
        <p:spPr>
          <a:xfrm>
            <a:off x="3739950" y="16523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1" name="Google Shape;3781;p54"/>
          <p:cNvSpPr/>
          <p:nvPr/>
        </p:nvSpPr>
        <p:spPr>
          <a:xfrm>
            <a:off x="4593275" y="165232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2" name="Google Shape;3782;p54"/>
          <p:cNvSpPr/>
          <p:nvPr/>
        </p:nvSpPr>
        <p:spPr>
          <a:xfrm>
            <a:off x="5509600" y="1652325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3" name="Google Shape;3783;p54"/>
          <p:cNvSpPr/>
          <p:nvPr/>
        </p:nvSpPr>
        <p:spPr>
          <a:xfrm>
            <a:off x="6109125" y="165232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4" name="Google Shape;3784;p54"/>
          <p:cNvSpPr/>
          <p:nvPr/>
        </p:nvSpPr>
        <p:spPr>
          <a:xfrm>
            <a:off x="7299350" y="1652325"/>
            <a:ext cx="1212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5" name="Google Shape;3785;p54"/>
          <p:cNvSpPr/>
          <p:nvPr/>
        </p:nvSpPr>
        <p:spPr>
          <a:xfrm>
            <a:off x="8601475" y="1652325"/>
            <a:ext cx="466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6" name="Google Shape;3786;p54"/>
          <p:cNvSpPr/>
          <p:nvPr/>
        </p:nvSpPr>
        <p:spPr>
          <a:xfrm>
            <a:off x="75869" y="19236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7" name="Google Shape;3787;p54"/>
          <p:cNvSpPr/>
          <p:nvPr/>
        </p:nvSpPr>
        <p:spPr>
          <a:xfrm>
            <a:off x="747094" y="1923650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8" name="Google Shape;3788;p54"/>
          <p:cNvSpPr/>
          <p:nvPr/>
        </p:nvSpPr>
        <p:spPr>
          <a:xfrm>
            <a:off x="1905219" y="19236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9" name="Google Shape;3789;p54"/>
          <p:cNvSpPr/>
          <p:nvPr/>
        </p:nvSpPr>
        <p:spPr>
          <a:xfrm>
            <a:off x="2904944" y="19236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0" name="Google Shape;3790;p54"/>
          <p:cNvSpPr/>
          <p:nvPr/>
        </p:nvSpPr>
        <p:spPr>
          <a:xfrm>
            <a:off x="4125170" y="1923650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1" name="Google Shape;3791;p54"/>
          <p:cNvSpPr/>
          <p:nvPr/>
        </p:nvSpPr>
        <p:spPr>
          <a:xfrm>
            <a:off x="4754695" y="1923650"/>
            <a:ext cx="304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2" name="Google Shape;3792;p54"/>
          <p:cNvSpPr/>
          <p:nvPr/>
        </p:nvSpPr>
        <p:spPr>
          <a:xfrm>
            <a:off x="5179320" y="19236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3" name="Google Shape;3793;p54"/>
          <p:cNvSpPr/>
          <p:nvPr/>
        </p:nvSpPr>
        <p:spPr>
          <a:xfrm>
            <a:off x="6399545" y="1923650"/>
            <a:ext cx="466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4" name="Google Shape;3794;p54"/>
          <p:cNvSpPr/>
          <p:nvPr/>
        </p:nvSpPr>
        <p:spPr>
          <a:xfrm>
            <a:off x="6986170" y="1923650"/>
            <a:ext cx="141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5" name="Google Shape;3795;p54"/>
          <p:cNvSpPr/>
          <p:nvPr/>
        </p:nvSpPr>
        <p:spPr>
          <a:xfrm>
            <a:off x="8517195" y="19236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6" name="Google Shape;3796;p54"/>
          <p:cNvSpPr/>
          <p:nvPr/>
        </p:nvSpPr>
        <p:spPr>
          <a:xfrm>
            <a:off x="75850" y="21949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7" name="Google Shape;3797;p54"/>
          <p:cNvSpPr/>
          <p:nvPr/>
        </p:nvSpPr>
        <p:spPr>
          <a:xfrm>
            <a:off x="1206608" y="21949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8" name="Google Shape;3798;p54"/>
          <p:cNvSpPr/>
          <p:nvPr/>
        </p:nvSpPr>
        <p:spPr>
          <a:xfrm>
            <a:off x="1844167" y="21949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9" name="Google Shape;3799;p54"/>
          <p:cNvSpPr/>
          <p:nvPr/>
        </p:nvSpPr>
        <p:spPr>
          <a:xfrm>
            <a:off x="2481725" y="21949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0" name="Google Shape;3800;p54"/>
          <p:cNvSpPr/>
          <p:nvPr/>
        </p:nvSpPr>
        <p:spPr>
          <a:xfrm>
            <a:off x="3267783" y="21949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1" name="Google Shape;3801;p54"/>
          <p:cNvSpPr/>
          <p:nvPr/>
        </p:nvSpPr>
        <p:spPr>
          <a:xfrm>
            <a:off x="4053842" y="219497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2" name="Google Shape;3802;p54"/>
          <p:cNvSpPr/>
          <p:nvPr/>
        </p:nvSpPr>
        <p:spPr>
          <a:xfrm>
            <a:off x="5178300" y="21949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3" name="Google Shape;3803;p54"/>
          <p:cNvSpPr/>
          <p:nvPr/>
        </p:nvSpPr>
        <p:spPr>
          <a:xfrm>
            <a:off x="6027958" y="2194975"/>
            <a:ext cx="141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4" name="Google Shape;3804;p54"/>
          <p:cNvSpPr/>
          <p:nvPr/>
        </p:nvSpPr>
        <p:spPr>
          <a:xfrm>
            <a:off x="7525317" y="21949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5" name="Google Shape;3805;p54"/>
          <p:cNvSpPr/>
          <p:nvPr/>
        </p:nvSpPr>
        <p:spPr>
          <a:xfrm>
            <a:off x="8437975" y="219497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6" name="Google Shape;3806;p54"/>
          <p:cNvSpPr/>
          <p:nvPr/>
        </p:nvSpPr>
        <p:spPr>
          <a:xfrm>
            <a:off x="75871" y="24663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7" name="Google Shape;3807;p54"/>
          <p:cNvSpPr/>
          <p:nvPr/>
        </p:nvSpPr>
        <p:spPr>
          <a:xfrm>
            <a:off x="865030" y="246630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8" name="Google Shape;3808;p54"/>
          <p:cNvSpPr/>
          <p:nvPr/>
        </p:nvSpPr>
        <p:spPr>
          <a:xfrm>
            <a:off x="1834188" y="24663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9" name="Google Shape;3809;p54"/>
          <p:cNvSpPr/>
          <p:nvPr/>
        </p:nvSpPr>
        <p:spPr>
          <a:xfrm>
            <a:off x="2474846" y="24663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0" name="Google Shape;3810;p54"/>
          <p:cNvSpPr/>
          <p:nvPr/>
        </p:nvSpPr>
        <p:spPr>
          <a:xfrm>
            <a:off x="3664505" y="24663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1" name="Google Shape;3811;p54"/>
          <p:cNvSpPr/>
          <p:nvPr/>
        </p:nvSpPr>
        <p:spPr>
          <a:xfrm>
            <a:off x="4517263" y="24663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2" name="Google Shape;3812;p54"/>
          <p:cNvSpPr/>
          <p:nvPr/>
        </p:nvSpPr>
        <p:spPr>
          <a:xfrm>
            <a:off x="5157922" y="24663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3" name="Google Shape;3813;p54"/>
          <p:cNvSpPr/>
          <p:nvPr/>
        </p:nvSpPr>
        <p:spPr>
          <a:xfrm>
            <a:off x="6347580" y="24663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4" name="Google Shape;3814;p54"/>
          <p:cNvSpPr/>
          <p:nvPr/>
        </p:nvSpPr>
        <p:spPr>
          <a:xfrm>
            <a:off x="6988238" y="2466300"/>
            <a:ext cx="129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5" name="Google Shape;3815;p54"/>
          <p:cNvSpPr/>
          <p:nvPr/>
        </p:nvSpPr>
        <p:spPr>
          <a:xfrm>
            <a:off x="8368697" y="24663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6" name="Google Shape;3816;p54"/>
          <p:cNvSpPr/>
          <p:nvPr/>
        </p:nvSpPr>
        <p:spPr>
          <a:xfrm>
            <a:off x="75850" y="27376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7" name="Google Shape;3817;p54"/>
          <p:cNvSpPr/>
          <p:nvPr/>
        </p:nvSpPr>
        <p:spPr>
          <a:xfrm>
            <a:off x="946642" y="27376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8" name="Google Shape;3818;p54"/>
          <p:cNvSpPr/>
          <p:nvPr/>
        </p:nvSpPr>
        <p:spPr>
          <a:xfrm>
            <a:off x="2015733" y="2737625"/>
            <a:ext cx="418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9" name="Google Shape;3819;p54"/>
          <p:cNvSpPr/>
          <p:nvPr/>
        </p:nvSpPr>
        <p:spPr>
          <a:xfrm>
            <a:off x="2541225" y="2737625"/>
            <a:ext cx="466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0" name="Google Shape;3820;p54"/>
          <p:cNvSpPr/>
          <p:nvPr/>
        </p:nvSpPr>
        <p:spPr>
          <a:xfrm>
            <a:off x="3115317" y="2737625"/>
            <a:ext cx="1133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1" name="Google Shape;3821;p54"/>
          <p:cNvSpPr/>
          <p:nvPr/>
        </p:nvSpPr>
        <p:spPr>
          <a:xfrm>
            <a:off x="4355708" y="27376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2" name="Google Shape;3822;p54"/>
          <p:cNvSpPr/>
          <p:nvPr/>
        </p:nvSpPr>
        <p:spPr>
          <a:xfrm>
            <a:off x="5424800" y="273762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3" name="Google Shape;3823;p54"/>
          <p:cNvSpPr/>
          <p:nvPr/>
        </p:nvSpPr>
        <p:spPr>
          <a:xfrm>
            <a:off x="6358592" y="2737625"/>
            <a:ext cx="9030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4" name="Google Shape;3824;p54"/>
          <p:cNvSpPr/>
          <p:nvPr/>
        </p:nvSpPr>
        <p:spPr>
          <a:xfrm>
            <a:off x="7368883" y="273762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5" name="Google Shape;3825;p54"/>
          <p:cNvSpPr/>
          <p:nvPr/>
        </p:nvSpPr>
        <p:spPr>
          <a:xfrm>
            <a:off x="8106775" y="27376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6" name="Google Shape;3826;p54"/>
          <p:cNvSpPr/>
          <p:nvPr/>
        </p:nvSpPr>
        <p:spPr>
          <a:xfrm>
            <a:off x="75878" y="3008950"/>
            <a:ext cx="129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7" name="Google Shape;3827;p54"/>
          <p:cNvSpPr/>
          <p:nvPr/>
        </p:nvSpPr>
        <p:spPr>
          <a:xfrm>
            <a:off x="1458002" y="3008950"/>
            <a:ext cx="304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8" name="Google Shape;3828;p54"/>
          <p:cNvSpPr/>
          <p:nvPr/>
        </p:nvSpPr>
        <p:spPr>
          <a:xfrm>
            <a:off x="1853726" y="30089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9" name="Google Shape;3829;p54"/>
          <p:cNvSpPr/>
          <p:nvPr/>
        </p:nvSpPr>
        <p:spPr>
          <a:xfrm>
            <a:off x="2496050" y="30089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0" name="Google Shape;3830;p54"/>
          <p:cNvSpPr/>
          <p:nvPr/>
        </p:nvSpPr>
        <p:spPr>
          <a:xfrm>
            <a:off x="3466875" y="30089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1" name="Google Shape;3831;p54"/>
          <p:cNvSpPr/>
          <p:nvPr/>
        </p:nvSpPr>
        <p:spPr>
          <a:xfrm>
            <a:off x="4602399" y="30089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2" name="Google Shape;3832;p54"/>
          <p:cNvSpPr/>
          <p:nvPr/>
        </p:nvSpPr>
        <p:spPr>
          <a:xfrm>
            <a:off x="5244723" y="30089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3" name="Google Shape;3833;p54"/>
          <p:cNvSpPr/>
          <p:nvPr/>
        </p:nvSpPr>
        <p:spPr>
          <a:xfrm>
            <a:off x="5887047" y="3008950"/>
            <a:ext cx="129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4" name="Google Shape;3834;p54"/>
          <p:cNvSpPr/>
          <p:nvPr/>
        </p:nvSpPr>
        <p:spPr>
          <a:xfrm>
            <a:off x="7269171" y="30089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5" name="Google Shape;3835;p54"/>
          <p:cNvSpPr/>
          <p:nvPr/>
        </p:nvSpPr>
        <p:spPr>
          <a:xfrm>
            <a:off x="8460495" y="3008950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6" name="Google Shape;3836;p54"/>
          <p:cNvSpPr/>
          <p:nvPr/>
        </p:nvSpPr>
        <p:spPr>
          <a:xfrm>
            <a:off x="75550" y="32802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7" name="Google Shape;3837;p54"/>
          <p:cNvSpPr/>
          <p:nvPr/>
        </p:nvSpPr>
        <p:spPr>
          <a:xfrm>
            <a:off x="1207008" y="32802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8" name="Google Shape;3838;p54"/>
          <p:cNvSpPr/>
          <p:nvPr/>
        </p:nvSpPr>
        <p:spPr>
          <a:xfrm>
            <a:off x="2057367" y="32802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9" name="Google Shape;3839;p54"/>
          <p:cNvSpPr/>
          <p:nvPr/>
        </p:nvSpPr>
        <p:spPr>
          <a:xfrm>
            <a:off x="2907725" y="32802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0" name="Google Shape;3840;p54"/>
          <p:cNvSpPr/>
          <p:nvPr/>
        </p:nvSpPr>
        <p:spPr>
          <a:xfrm>
            <a:off x="3821083" y="328027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1" name="Google Shape;3841;p54"/>
          <p:cNvSpPr/>
          <p:nvPr/>
        </p:nvSpPr>
        <p:spPr>
          <a:xfrm>
            <a:off x="4538542" y="3280275"/>
            <a:ext cx="1212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2" name="Google Shape;3842;p54"/>
          <p:cNvSpPr/>
          <p:nvPr/>
        </p:nvSpPr>
        <p:spPr>
          <a:xfrm>
            <a:off x="5837700" y="3280275"/>
            <a:ext cx="418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3" name="Google Shape;3843;p54"/>
          <p:cNvSpPr/>
          <p:nvPr/>
        </p:nvSpPr>
        <p:spPr>
          <a:xfrm>
            <a:off x="6342758" y="32802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4" name="Google Shape;3844;p54"/>
          <p:cNvSpPr/>
          <p:nvPr/>
        </p:nvSpPr>
        <p:spPr>
          <a:xfrm>
            <a:off x="7256117" y="32802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5" name="Google Shape;3845;p54"/>
          <p:cNvSpPr/>
          <p:nvPr/>
        </p:nvSpPr>
        <p:spPr>
          <a:xfrm>
            <a:off x="8106475" y="328027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6" name="Google Shape;3846;p54"/>
          <p:cNvSpPr/>
          <p:nvPr/>
        </p:nvSpPr>
        <p:spPr>
          <a:xfrm>
            <a:off x="75875" y="35516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7" name="Google Shape;3847;p54"/>
          <p:cNvSpPr/>
          <p:nvPr/>
        </p:nvSpPr>
        <p:spPr>
          <a:xfrm>
            <a:off x="875466" y="355160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8" name="Google Shape;3848;p54"/>
          <p:cNvSpPr/>
          <p:nvPr/>
        </p:nvSpPr>
        <p:spPr>
          <a:xfrm>
            <a:off x="1855056" y="35516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9" name="Google Shape;3849;p54"/>
          <p:cNvSpPr/>
          <p:nvPr/>
        </p:nvSpPr>
        <p:spPr>
          <a:xfrm>
            <a:off x="2506146" y="3551600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0" name="Google Shape;3850;p54"/>
          <p:cNvSpPr/>
          <p:nvPr/>
        </p:nvSpPr>
        <p:spPr>
          <a:xfrm>
            <a:off x="3236436" y="35516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1" name="Google Shape;3851;p54"/>
          <p:cNvSpPr/>
          <p:nvPr/>
        </p:nvSpPr>
        <p:spPr>
          <a:xfrm>
            <a:off x="4380727" y="35516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2" name="Google Shape;3852;p54"/>
          <p:cNvSpPr/>
          <p:nvPr/>
        </p:nvSpPr>
        <p:spPr>
          <a:xfrm>
            <a:off x="5180317" y="35516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3" name="Google Shape;3853;p54"/>
          <p:cNvSpPr/>
          <p:nvPr/>
        </p:nvSpPr>
        <p:spPr>
          <a:xfrm>
            <a:off x="6380407" y="35516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4" name="Google Shape;3854;p54"/>
          <p:cNvSpPr/>
          <p:nvPr/>
        </p:nvSpPr>
        <p:spPr>
          <a:xfrm>
            <a:off x="7243597" y="35516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5" name="Google Shape;3855;p54"/>
          <p:cNvSpPr/>
          <p:nvPr/>
        </p:nvSpPr>
        <p:spPr>
          <a:xfrm>
            <a:off x="8106788" y="35516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6" name="Google Shape;3856;p54"/>
          <p:cNvSpPr/>
          <p:nvPr/>
        </p:nvSpPr>
        <p:spPr>
          <a:xfrm>
            <a:off x="75850" y="38229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7" name="Google Shape;3857;p54"/>
          <p:cNvSpPr/>
          <p:nvPr/>
        </p:nvSpPr>
        <p:spPr>
          <a:xfrm>
            <a:off x="1205542" y="38229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8" name="Google Shape;3858;p54"/>
          <p:cNvSpPr/>
          <p:nvPr/>
        </p:nvSpPr>
        <p:spPr>
          <a:xfrm>
            <a:off x="2054133" y="3822925"/>
            <a:ext cx="304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9" name="Google Shape;3859;p54"/>
          <p:cNvSpPr/>
          <p:nvPr/>
        </p:nvSpPr>
        <p:spPr>
          <a:xfrm>
            <a:off x="2444025" y="382292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0" name="Google Shape;3860;p54"/>
          <p:cNvSpPr/>
          <p:nvPr/>
        </p:nvSpPr>
        <p:spPr>
          <a:xfrm>
            <a:off x="3159717" y="3822925"/>
            <a:ext cx="129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1" name="Google Shape;3861;p54"/>
          <p:cNvSpPr/>
          <p:nvPr/>
        </p:nvSpPr>
        <p:spPr>
          <a:xfrm>
            <a:off x="4536008" y="38229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2" name="Google Shape;3862;p54"/>
          <p:cNvSpPr/>
          <p:nvPr/>
        </p:nvSpPr>
        <p:spPr>
          <a:xfrm>
            <a:off x="5172500" y="3822925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3" name="Google Shape;3863;p54"/>
          <p:cNvSpPr/>
          <p:nvPr/>
        </p:nvSpPr>
        <p:spPr>
          <a:xfrm>
            <a:off x="5767292" y="382292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4" name="Google Shape;3864;p54"/>
          <p:cNvSpPr/>
          <p:nvPr/>
        </p:nvSpPr>
        <p:spPr>
          <a:xfrm>
            <a:off x="6890683" y="3822925"/>
            <a:ext cx="1484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5" name="Google Shape;3865;p54"/>
          <p:cNvSpPr/>
          <p:nvPr/>
        </p:nvSpPr>
        <p:spPr>
          <a:xfrm>
            <a:off x="8460475" y="3822925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6" name="Google Shape;3866;p54"/>
          <p:cNvSpPr/>
          <p:nvPr/>
        </p:nvSpPr>
        <p:spPr>
          <a:xfrm>
            <a:off x="75870" y="4094250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7" name="Google Shape;3867;p54"/>
          <p:cNvSpPr/>
          <p:nvPr/>
        </p:nvSpPr>
        <p:spPr>
          <a:xfrm>
            <a:off x="775428" y="40942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8" name="Google Shape;3868;p54"/>
          <p:cNvSpPr/>
          <p:nvPr/>
        </p:nvSpPr>
        <p:spPr>
          <a:xfrm>
            <a:off x="1828686" y="40942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9" name="Google Shape;3869;p54"/>
          <p:cNvSpPr/>
          <p:nvPr/>
        </p:nvSpPr>
        <p:spPr>
          <a:xfrm>
            <a:off x="2471545" y="40942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0" name="Google Shape;3870;p54"/>
          <p:cNvSpPr/>
          <p:nvPr/>
        </p:nvSpPr>
        <p:spPr>
          <a:xfrm>
            <a:off x="3442903" y="40942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1" name="Google Shape;3871;p54"/>
          <p:cNvSpPr/>
          <p:nvPr/>
        </p:nvSpPr>
        <p:spPr>
          <a:xfrm>
            <a:off x="4578962" y="40942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2" name="Google Shape;3872;p54"/>
          <p:cNvSpPr/>
          <p:nvPr/>
        </p:nvSpPr>
        <p:spPr>
          <a:xfrm>
            <a:off x="5221820" y="40942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3" name="Google Shape;3873;p54"/>
          <p:cNvSpPr/>
          <p:nvPr/>
        </p:nvSpPr>
        <p:spPr>
          <a:xfrm>
            <a:off x="6413679" y="40942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4" name="Google Shape;3874;p54"/>
          <p:cNvSpPr/>
          <p:nvPr/>
        </p:nvSpPr>
        <p:spPr>
          <a:xfrm>
            <a:off x="7268637" y="40942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5" name="Google Shape;3875;p54"/>
          <p:cNvSpPr/>
          <p:nvPr/>
        </p:nvSpPr>
        <p:spPr>
          <a:xfrm>
            <a:off x="8460495" y="4094250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6" name="Google Shape;3876;p54"/>
          <p:cNvSpPr/>
          <p:nvPr/>
        </p:nvSpPr>
        <p:spPr>
          <a:xfrm>
            <a:off x="75850" y="43655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7" name="Google Shape;3877;p54"/>
          <p:cNvSpPr/>
          <p:nvPr/>
        </p:nvSpPr>
        <p:spPr>
          <a:xfrm>
            <a:off x="933675" y="43655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8" name="Google Shape;3878;p54"/>
          <p:cNvSpPr/>
          <p:nvPr/>
        </p:nvSpPr>
        <p:spPr>
          <a:xfrm>
            <a:off x="1854500" y="43655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9" name="Google Shape;3879;p54"/>
          <p:cNvSpPr/>
          <p:nvPr/>
        </p:nvSpPr>
        <p:spPr>
          <a:xfrm>
            <a:off x="2500225" y="43655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0" name="Google Shape;3880;p54"/>
          <p:cNvSpPr/>
          <p:nvPr/>
        </p:nvSpPr>
        <p:spPr>
          <a:xfrm>
            <a:off x="3474450" y="4365575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1" name="Google Shape;3881;p54"/>
          <p:cNvSpPr/>
          <p:nvPr/>
        </p:nvSpPr>
        <p:spPr>
          <a:xfrm>
            <a:off x="4078475" y="4365575"/>
            <a:ext cx="141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2" name="Google Shape;3882;p54"/>
          <p:cNvSpPr/>
          <p:nvPr/>
        </p:nvSpPr>
        <p:spPr>
          <a:xfrm>
            <a:off x="5584000" y="43655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3" name="Google Shape;3883;p54"/>
          <p:cNvSpPr/>
          <p:nvPr/>
        </p:nvSpPr>
        <p:spPr>
          <a:xfrm>
            <a:off x="6378225" y="43655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4" name="Google Shape;3884;p54"/>
          <p:cNvSpPr/>
          <p:nvPr/>
        </p:nvSpPr>
        <p:spPr>
          <a:xfrm>
            <a:off x="7236050" y="436557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5" name="Google Shape;3885;p54"/>
          <p:cNvSpPr/>
          <p:nvPr/>
        </p:nvSpPr>
        <p:spPr>
          <a:xfrm>
            <a:off x="8368675" y="43655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6" name="Google Shape;3886;p54"/>
          <p:cNvSpPr/>
          <p:nvPr/>
        </p:nvSpPr>
        <p:spPr>
          <a:xfrm>
            <a:off x="75863" y="46369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7" name="Google Shape;3887;p54"/>
          <p:cNvSpPr/>
          <p:nvPr/>
        </p:nvSpPr>
        <p:spPr>
          <a:xfrm>
            <a:off x="1217421" y="46369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8" name="Google Shape;3888;p54"/>
          <p:cNvSpPr/>
          <p:nvPr/>
        </p:nvSpPr>
        <p:spPr>
          <a:xfrm>
            <a:off x="2077879" y="4636900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9" name="Google Shape;3889;p54"/>
          <p:cNvSpPr/>
          <p:nvPr/>
        </p:nvSpPr>
        <p:spPr>
          <a:xfrm>
            <a:off x="2684538" y="46369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0" name="Google Shape;3890;p54"/>
          <p:cNvSpPr/>
          <p:nvPr/>
        </p:nvSpPr>
        <p:spPr>
          <a:xfrm>
            <a:off x="3743296" y="46369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1" name="Google Shape;3891;p54"/>
          <p:cNvSpPr/>
          <p:nvPr/>
        </p:nvSpPr>
        <p:spPr>
          <a:xfrm>
            <a:off x="4540154" y="46369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2" name="Google Shape;3892;p54"/>
          <p:cNvSpPr/>
          <p:nvPr/>
        </p:nvSpPr>
        <p:spPr>
          <a:xfrm>
            <a:off x="5188513" y="46369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3" name="Google Shape;3893;p54"/>
          <p:cNvSpPr/>
          <p:nvPr/>
        </p:nvSpPr>
        <p:spPr>
          <a:xfrm>
            <a:off x="6385871" y="46369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4" name="Google Shape;3894;p54"/>
          <p:cNvSpPr/>
          <p:nvPr/>
        </p:nvSpPr>
        <p:spPr>
          <a:xfrm>
            <a:off x="7246329" y="46369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5" name="Google Shape;3895;p54"/>
          <p:cNvSpPr/>
          <p:nvPr/>
        </p:nvSpPr>
        <p:spPr>
          <a:xfrm>
            <a:off x="8106788" y="46369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6" name="Google Shape;3896;p54"/>
          <p:cNvSpPr/>
          <p:nvPr/>
        </p:nvSpPr>
        <p:spPr>
          <a:xfrm>
            <a:off x="75625" y="490822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7" name="Google Shape;3897;p54"/>
          <p:cNvSpPr/>
          <p:nvPr/>
        </p:nvSpPr>
        <p:spPr>
          <a:xfrm>
            <a:off x="1009417" y="49082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8" name="Google Shape;3898;p54"/>
          <p:cNvSpPr/>
          <p:nvPr/>
        </p:nvSpPr>
        <p:spPr>
          <a:xfrm>
            <a:off x="1668108" y="4908225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9" name="Google Shape;3899;p54"/>
          <p:cNvSpPr/>
          <p:nvPr/>
        </p:nvSpPr>
        <p:spPr>
          <a:xfrm>
            <a:off x="2383500" y="4908225"/>
            <a:ext cx="1133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0" name="Google Shape;3900;p54"/>
          <p:cNvSpPr/>
          <p:nvPr/>
        </p:nvSpPr>
        <p:spPr>
          <a:xfrm>
            <a:off x="3623892" y="49082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1" name="Google Shape;3901;p54"/>
          <p:cNvSpPr/>
          <p:nvPr/>
        </p:nvSpPr>
        <p:spPr>
          <a:xfrm>
            <a:off x="4494683" y="49082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2" name="Google Shape;3902;p54"/>
          <p:cNvSpPr/>
          <p:nvPr/>
        </p:nvSpPr>
        <p:spPr>
          <a:xfrm>
            <a:off x="5481875" y="490822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3" name="Google Shape;3903;p54"/>
          <p:cNvSpPr/>
          <p:nvPr/>
        </p:nvSpPr>
        <p:spPr>
          <a:xfrm>
            <a:off x="6627467" y="490822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4" name="Google Shape;3904;p54"/>
          <p:cNvSpPr/>
          <p:nvPr/>
        </p:nvSpPr>
        <p:spPr>
          <a:xfrm>
            <a:off x="7434658" y="490822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5" name="Google Shape;3905;p54"/>
          <p:cNvSpPr/>
          <p:nvPr/>
        </p:nvSpPr>
        <p:spPr>
          <a:xfrm>
            <a:off x="8368450" y="490822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6" name="Google Shape;3906;p54"/>
          <p:cNvSpPr txBox="1"/>
          <p:nvPr/>
        </p:nvSpPr>
        <p:spPr>
          <a:xfrm>
            <a:off x="3028950" y="2277900"/>
            <a:ext cx="3086100" cy="587700"/>
          </a:xfrm>
          <a:prstGeom prst="rect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FFFFF"/>
                </a:solidFill>
              </a:rPr>
              <a:t>dair.ai</a:t>
            </a:r>
            <a:endParaRPr sz="2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0EDBA"/>
            </a:gs>
            <a:gs pos="100000">
              <a:srgbClr val="DE87F1"/>
            </a:gs>
          </a:gsLst>
          <a:lin ang="13500032" scaled="0"/>
        </a:gradFill>
        <a:effectLst/>
      </p:bgPr>
    </p:bg>
    <p:spTree>
      <p:nvGrpSpPr>
        <p:cNvPr id="1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Google Shape;3911;p55"/>
          <p:cNvSpPr/>
          <p:nvPr/>
        </p:nvSpPr>
        <p:spPr>
          <a:xfrm>
            <a:off x="75400" y="243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2" name="Google Shape;3912;p55"/>
          <p:cNvSpPr/>
          <p:nvPr/>
        </p:nvSpPr>
        <p:spPr>
          <a:xfrm>
            <a:off x="1206692" y="243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3" name="Google Shape;3913;p55"/>
          <p:cNvSpPr/>
          <p:nvPr/>
        </p:nvSpPr>
        <p:spPr>
          <a:xfrm>
            <a:off x="1844783" y="243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4" name="Google Shape;3914;p55"/>
          <p:cNvSpPr/>
          <p:nvPr/>
        </p:nvSpPr>
        <p:spPr>
          <a:xfrm>
            <a:off x="2482875" y="243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5" name="Google Shape;3915;p55"/>
          <p:cNvSpPr/>
          <p:nvPr/>
        </p:nvSpPr>
        <p:spPr>
          <a:xfrm>
            <a:off x="3449467" y="243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6" name="Google Shape;3916;p55"/>
          <p:cNvSpPr/>
          <p:nvPr/>
        </p:nvSpPr>
        <p:spPr>
          <a:xfrm>
            <a:off x="4580758" y="243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7" name="Google Shape;3917;p55"/>
          <p:cNvSpPr/>
          <p:nvPr/>
        </p:nvSpPr>
        <p:spPr>
          <a:xfrm>
            <a:off x="5218850" y="243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8" name="Google Shape;3918;p55"/>
          <p:cNvSpPr/>
          <p:nvPr/>
        </p:nvSpPr>
        <p:spPr>
          <a:xfrm>
            <a:off x="6405942" y="243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9" name="Google Shape;3919;p55"/>
          <p:cNvSpPr/>
          <p:nvPr/>
        </p:nvSpPr>
        <p:spPr>
          <a:xfrm>
            <a:off x="7256133" y="243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0" name="Google Shape;3920;p55"/>
          <p:cNvSpPr/>
          <p:nvPr/>
        </p:nvSpPr>
        <p:spPr>
          <a:xfrm>
            <a:off x="8106325" y="2437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1" name="Google Shape;3921;p55"/>
          <p:cNvSpPr/>
          <p:nvPr/>
        </p:nvSpPr>
        <p:spPr>
          <a:xfrm>
            <a:off x="75720" y="295700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2" name="Google Shape;3922;p55"/>
          <p:cNvSpPr/>
          <p:nvPr/>
        </p:nvSpPr>
        <p:spPr>
          <a:xfrm>
            <a:off x="797779" y="295700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3" name="Google Shape;3923;p55"/>
          <p:cNvSpPr/>
          <p:nvPr/>
        </p:nvSpPr>
        <p:spPr>
          <a:xfrm>
            <a:off x="1738238" y="295700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4" name="Google Shape;3924;p55"/>
          <p:cNvSpPr/>
          <p:nvPr/>
        </p:nvSpPr>
        <p:spPr>
          <a:xfrm>
            <a:off x="2482797" y="295700"/>
            <a:ext cx="1212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5" name="Google Shape;3925;p55"/>
          <p:cNvSpPr/>
          <p:nvPr/>
        </p:nvSpPr>
        <p:spPr>
          <a:xfrm>
            <a:off x="3809056" y="295700"/>
            <a:ext cx="466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6" name="Google Shape;3926;p55"/>
          <p:cNvSpPr/>
          <p:nvPr/>
        </p:nvSpPr>
        <p:spPr>
          <a:xfrm>
            <a:off x="4389815" y="2957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7" name="Google Shape;3927;p55"/>
          <p:cNvSpPr/>
          <p:nvPr/>
        </p:nvSpPr>
        <p:spPr>
          <a:xfrm>
            <a:off x="5548374" y="2957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8" name="Google Shape;3928;p55"/>
          <p:cNvSpPr/>
          <p:nvPr/>
        </p:nvSpPr>
        <p:spPr>
          <a:xfrm>
            <a:off x="6213733" y="295700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9" name="Google Shape;3929;p55"/>
          <p:cNvSpPr/>
          <p:nvPr/>
        </p:nvSpPr>
        <p:spPr>
          <a:xfrm>
            <a:off x="7154193" y="2957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0" name="Google Shape;3930;p55"/>
          <p:cNvSpPr/>
          <p:nvPr/>
        </p:nvSpPr>
        <p:spPr>
          <a:xfrm>
            <a:off x="7968052" y="2957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1" name="Google Shape;3931;p55"/>
          <p:cNvSpPr/>
          <p:nvPr/>
        </p:nvSpPr>
        <p:spPr>
          <a:xfrm>
            <a:off x="75700" y="5670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2" name="Google Shape;3932;p55"/>
          <p:cNvSpPr/>
          <p:nvPr/>
        </p:nvSpPr>
        <p:spPr>
          <a:xfrm>
            <a:off x="943258" y="5670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3" name="Google Shape;3933;p55"/>
          <p:cNvSpPr/>
          <p:nvPr/>
        </p:nvSpPr>
        <p:spPr>
          <a:xfrm>
            <a:off x="1810817" y="5670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4" name="Google Shape;3934;p55"/>
          <p:cNvSpPr/>
          <p:nvPr/>
        </p:nvSpPr>
        <p:spPr>
          <a:xfrm>
            <a:off x="2466275" y="5670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5" name="Google Shape;3935;p55"/>
          <p:cNvSpPr/>
          <p:nvPr/>
        </p:nvSpPr>
        <p:spPr>
          <a:xfrm>
            <a:off x="3450233" y="5670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6" name="Google Shape;3936;p55"/>
          <p:cNvSpPr/>
          <p:nvPr/>
        </p:nvSpPr>
        <p:spPr>
          <a:xfrm>
            <a:off x="4105692" y="56702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7" name="Google Shape;3937;p55"/>
          <p:cNvSpPr/>
          <p:nvPr/>
        </p:nvSpPr>
        <p:spPr>
          <a:xfrm>
            <a:off x="5248050" y="5670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8" name="Google Shape;3938;p55"/>
          <p:cNvSpPr/>
          <p:nvPr/>
        </p:nvSpPr>
        <p:spPr>
          <a:xfrm>
            <a:off x="6396708" y="56702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9" name="Google Shape;3939;p55"/>
          <p:cNvSpPr/>
          <p:nvPr/>
        </p:nvSpPr>
        <p:spPr>
          <a:xfrm>
            <a:off x="7200667" y="5670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0" name="Google Shape;3940;p55"/>
          <p:cNvSpPr/>
          <p:nvPr/>
        </p:nvSpPr>
        <p:spPr>
          <a:xfrm>
            <a:off x="7856125" y="567025"/>
            <a:ext cx="1212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1" name="Google Shape;3941;p55"/>
          <p:cNvSpPr/>
          <p:nvPr/>
        </p:nvSpPr>
        <p:spPr>
          <a:xfrm>
            <a:off x="75719" y="8383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3942;p55"/>
          <p:cNvSpPr/>
          <p:nvPr/>
        </p:nvSpPr>
        <p:spPr>
          <a:xfrm>
            <a:off x="731677" y="838350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3" name="Google Shape;3943;p55"/>
          <p:cNvSpPr/>
          <p:nvPr/>
        </p:nvSpPr>
        <p:spPr>
          <a:xfrm>
            <a:off x="1874534" y="83835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4" name="Google Shape;3944;p55"/>
          <p:cNvSpPr/>
          <p:nvPr/>
        </p:nvSpPr>
        <p:spPr>
          <a:xfrm>
            <a:off x="2678992" y="83835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5" name="Google Shape;3945;p55"/>
          <p:cNvSpPr/>
          <p:nvPr/>
        </p:nvSpPr>
        <p:spPr>
          <a:xfrm>
            <a:off x="3483449" y="8383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6" name="Google Shape;3946;p55"/>
          <p:cNvSpPr/>
          <p:nvPr/>
        </p:nvSpPr>
        <p:spPr>
          <a:xfrm>
            <a:off x="4632607" y="8383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7" name="Google Shape;3947;p55"/>
          <p:cNvSpPr/>
          <p:nvPr/>
        </p:nvSpPr>
        <p:spPr>
          <a:xfrm>
            <a:off x="5698965" y="838350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8" name="Google Shape;3948;p55"/>
          <p:cNvSpPr/>
          <p:nvPr/>
        </p:nvSpPr>
        <p:spPr>
          <a:xfrm>
            <a:off x="6434122" y="8383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9" name="Google Shape;3949;p55"/>
          <p:cNvSpPr/>
          <p:nvPr/>
        </p:nvSpPr>
        <p:spPr>
          <a:xfrm>
            <a:off x="7302180" y="83835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0" name="Google Shape;3950;p55"/>
          <p:cNvSpPr/>
          <p:nvPr/>
        </p:nvSpPr>
        <p:spPr>
          <a:xfrm>
            <a:off x="8106638" y="8383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1" name="Google Shape;3951;p55"/>
          <p:cNvSpPr/>
          <p:nvPr/>
        </p:nvSpPr>
        <p:spPr>
          <a:xfrm>
            <a:off x="75700" y="11096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2" name="Google Shape;3952;p55"/>
          <p:cNvSpPr/>
          <p:nvPr/>
        </p:nvSpPr>
        <p:spPr>
          <a:xfrm>
            <a:off x="1036058" y="11096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3" name="Google Shape;3953;p55"/>
          <p:cNvSpPr/>
          <p:nvPr/>
        </p:nvSpPr>
        <p:spPr>
          <a:xfrm>
            <a:off x="1816417" y="11096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4" name="Google Shape;3954;p55"/>
          <p:cNvSpPr/>
          <p:nvPr/>
        </p:nvSpPr>
        <p:spPr>
          <a:xfrm>
            <a:off x="2997275" y="11096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5" name="Google Shape;3955;p55"/>
          <p:cNvSpPr/>
          <p:nvPr/>
        </p:nvSpPr>
        <p:spPr>
          <a:xfrm>
            <a:off x="3904233" y="11096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6" name="Google Shape;3956;p55"/>
          <p:cNvSpPr/>
          <p:nvPr/>
        </p:nvSpPr>
        <p:spPr>
          <a:xfrm>
            <a:off x="4536092" y="11096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7" name="Google Shape;3957;p55"/>
          <p:cNvSpPr/>
          <p:nvPr/>
        </p:nvSpPr>
        <p:spPr>
          <a:xfrm>
            <a:off x="5443050" y="11096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8" name="Google Shape;3958;p55"/>
          <p:cNvSpPr/>
          <p:nvPr/>
        </p:nvSpPr>
        <p:spPr>
          <a:xfrm>
            <a:off x="6350008" y="11096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9" name="Google Shape;3959;p55"/>
          <p:cNvSpPr/>
          <p:nvPr/>
        </p:nvSpPr>
        <p:spPr>
          <a:xfrm>
            <a:off x="7256967" y="110967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0" name="Google Shape;3960;p55"/>
          <p:cNvSpPr/>
          <p:nvPr/>
        </p:nvSpPr>
        <p:spPr>
          <a:xfrm>
            <a:off x="8437825" y="110967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1" name="Google Shape;3961;p55"/>
          <p:cNvSpPr/>
          <p:nvPr/>
        </p:nvSpPr>
        <p:spPr>
          <a:xfrm>
            <a:off x="75713" y="13810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2" name="Google Shape;3962;p55"/>
          <p:cNvSpPr/>
          <p:nvPr/>
        </p:nvSpPr>
        <p:spPr>
          <a:xfrm>
            <a:off x="1218438" y="13810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3" name="Google Shape;3963;p55"/>
          <p:cNvSpPr/>
          <p:nvPr/>
        </p:nvSpPr>
        <p:spPr>
          <a:xfrm>
            <a:off x="1867963" y="13810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4" name="Google Shape;3964;p55"/>
          <p:cNvSpPr/>
          <p:nvPr/>
        </p:nvSpPr>
        <p:spPr>
          <a:xfrm>
            <a:off x="2517488" y="13810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5" name="Google Shape;3965;p55"/>
          <p:cNvSpPr/>
          <p:nvPr/>
        </p:nvSpPr>
        <p:spPr>
          <a:xfrm>
            <a:off x="3716013" y="1381000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6" name="Google Shape;3966;p55"/>
          <p:cNvSpPr/>
          <p:nvPr/>
        </p:nvSpPr>
        <p:spPr>
          <a:xfrm>
            <a:off x="4640638" y="1381000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7" name="Google Shape;3967;p55"/>
          <p:cNvSpPr/>
          <p:nvPr/>
        </p:nvSpPr>
        <p:spPr>
          <a:xfrm>
            <a:off x="5248463" y="13810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8" name="Google Shape;3968;p55"/>
          <p:cNvSpPr/>
          <p:nvPr/>
        </p:nvSpPr>
        <p:spPr>
          <a:xfrm>
            <a:off x="6446988" y="13810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9" name="Google Shape;3969;p55"/>
          <p:cNvSpPr/>
          <p:nvPr/>
        </p:nvSpPr>
        <p:spPr>
          <a:xfrm>
            <a:off x="7245013" y="13810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0" name="Google Shape;3970;p55"/>
          <p:cNvSpPr/>
          <p:nvPr/>
        </p:nvSpPr>
        <p:spPr>
          <a:xfrm>
            <a:off x="8106638" y="13810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1" name="Google Shape;3971;p55"/>
          <p:cNvSpPr/>
          <p:nvPr/>
        </p:nvSpPr>
        <p:spPr>
          <a:xfrm>
            <a:off x="75550" y="16523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2" name="Google Shape;3972;p55"/>
          <p:cNvSpPr/>
          <p:nvPr/>
        </p:nvSpPr>
        <p:spPr>
          <a:xfrm>
            <a:off x="928875" y="16523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3" name="Google Shape;3973;p55"/>
          <p:cNvSpPr/>
          <p:nvPr/>
        </p:nvSpPr>
        <p:spPr>
          <a:xfrm>
            <a:off x="1980500" y="165232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4" name="Google Shape;3974;p55"/>
          <p:cNvSpPr/>
          <p:nvPr/>
        </p:nvSpPr>
        <p:spPr>
          <a:xfrm>
            <a:off x="2770225" y="16523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5" name="Google Shape;3975;p55"/>
          <p:cNvSpPr/>
          <p:nvPr/>
        </p:nvSpPr>
        <p:spPr>
          <a:xfrm>
            <a:off x="3739950" y="16523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6" name="Google Shape;3976;p55"/>
          <p:cNvSpPr/>
          <p:nvPr/>
        </p:nvSpPr>
        <p:spPr>
          <a:xfrm>
            <a:off x="4593275" y="165232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7" name="Google Shape;3977;p55"/>
          <p:cNvSpPr/>
          <p:nvPr/>
        </p:nvSpPr>
        <p:spPr>
          <a:xfrm>
            <a:off x="5509600" y="1652325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8" name="Google Shape;3978;p55"/>
          <p:cNvSpPr/>
          <p:nvPr/>
        </p:nvSpPr>
        <p:spPr>
          <a:xfrm>
            <a:off x="6109125" y="1652325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9" name="Google Shape;3979;p55"/>
          <p:cNvSpPr/>
          <p:nvPr/>
        </p:nvSpPr>
        <p:spPr>
          <a:xfrm>
            <a:off x="7299350" y="1652325"/>
            <a:ext cx="1212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0" name="Google Shape;3980;p55"/>
          <p:cNvSpPr/>
          <p:nvPr/>
        </p:nvSpPr>
        <p:spPr>
          <a:xfrm>
            <a:off x="8601475" y="1652325"/>
            <a:ext cx="466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1" name="Google Shape;3981;p55"/>
          <p:cNvSpPr/>
          <p:nvPr/>
        </p:nvSpPr>
        <p:spPr>
          <a:xfrm>
            <a:off x="75869" y="19236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2" name="Google Shape;3982;p55"/>
          <p:cNvSpPr/>
          <p:nvPr/>
        </p:nvSpPr>
        <p:spPr>
          <a:xfrm>
            <a:off x="747094" y="1923650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3" name="Google Shape;3983;p55"/>
          <p:cNvSpPr/>
          <p:nvPr/>
        </p:nvSpPr>
        <p:spPr>
          <a:xfrm>
            <a:off x="1905219" y="19236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4" name="Google Shape;3984;p55"/>
          <p:cNvSpPr/>
          <p:nvPr/>
        </p:nvSpPr>
        <p:spPr>
          <a:xfrm>
            <a:off x="2904944" y="19236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5" name="Google Shape;3985;p55"/>
          <p:cNvSpPr/>
          <p:nvPr/>
        </p:nvSpPr>
        <p:spPr>
          <a:xfrm>
            <a:off x="4125170" y="1923650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6" name="Google Shape;3986;p55"/>
          <p:cNvSpPr/>
          <p:nvPr/>
        </p:nvSpPr>
        <p:spPr>
          <a:xfrm>
            <a:off x="4754695" y="1923650"/>
            <a:ext cx="304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7" name="Google Shape;3987;p55"/>
          <p:cNvSpPr/>
          <p:nvPr/>
        </p:nvSpPr>
        <p:spPr>
          <a:xfrm>
            <a:off x="5179320" y="19236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8" name="Google Shape;3988;p55"/>
          <p:cNvSpPr/>
          <p:nvPr/>
        </p:nvSpPr>
        <p:spPr>
          <a:xfrm>
            <a:off x="6399545" y="1923650"/>
            <a:ext cx="466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9" name="Google Shape;3989;p55"/>
          <p:cNvSpPr/>
          <p:nvPr/>
        </p:nvSpPr>
        <p:spPr>
          <a:xfrm>
            <a:off x="6986170" y="1923650"/>
            <a:ext cx="141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0" name="Google Shape;3990;p55"/>
          <p:cNvSpPr/>
          <p:nvPr/>
        </p:nvSpPr>
        <p:spPr>
          <a:xfrm>
            <a:off x="8517195" y="19236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1" name="Google Shape;3991;p55"/>
          <p:cNvSpPr/>
          <p:nvPr/>
        </p:nvSpPr>
        <p:spPr>
          <a:xfrm>
            <a:off x="75850" y="21949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2" name="Google Shape;3992;p55"/>
          <p:cNvSpPr/>
          <p:nvPr/>
        </p:nvSpPr>
        <p:spPr>
          <a:xfrm>
            <a:off x="1206608" y="21949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3" name="Google Shape;3993;p55"/>
          <p:cNvSpPr/>
          <p:nvPr/>
        </p:nvSpPr>
        <p:spPr>
          <a:xfrm>
            <a:off x="1844167" y="21949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4" name="Google Shape;3994;p55"/>
          <p:cNvSpPr/>
          <p:nvPr/>
        </p:nvSpPr>
        <p:spPr>
          <a:xfrm>
            <a:off x="2481725" y="21949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5" name="Google Shape;3995;p55"/>
          <p:cNvSpPr/>
          <p:nvPr/>
        </p:nvSpPr>
        <p:spPr>
          <a:xfrm>
            <a:off x="3267783" y="21949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6" name="Google Shape;3996;p55"/>
          <p:cNvSpPr/>
          <p:nvPr/>
        </p:nvSpPr>
        <p:spPr>
          <a:xfrm>
            <a:off x="4053842" y="219497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7" name="Google Shape;3997;p55"/>
          <p:cNvSpPr/>
          <p:nvPr/>
        </p:nvSpPr>
        <p:spPr>
          <a:xfrm>
            <a:off x="5178300" y="21949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8" name="Google Shape;3998;p55"/>
          <p:cNvSpPr/>
          <p:nvPr/>
        </p:nvSpPr>
        <p:spPr>
          <a:xfrm>
            <a:off x="6027958" y="2194975"/>
            <a:ext cx="141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9" name="Google Shape;3999;p55"/>
          <p:cNvSpPr/>
          <p:nvPr/>
        </p:nvSpPr>
        <p:spPr>
          <a:xfrm>
            <a:off x="7525317" y="21949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0" name="Google Shape;4000;p55"/>
          <p:cNvSpPr/>
          <p:nvPr/>
        </p:nvSpPr>
        <p:spPr>
          <a:xfrm>
            <a:off x="8437975" y="219497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1" name="Google Shape;4001;p55"/>
          <p:cNvSpPr/>
          <p:nvPr/>
        </p:nvSpPr>
        <p:spPr>
          <a:xfrm>
            <a:off x="75871" y="24663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2" name="Google Shape;4002;p55"/>
          <p:cNvSpPr/>
          <p:nvPr/>
        </p:nvSpPr>
        <p:spPr>
          <a:xfrm>
            <a:off x="865030" y="246630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3" name="Google Shape;4003;p55"/>
          <p:cNvSpPr/>
          <p:nvPr/>
        </p:nvSpPr>
        <p:spPr>
          <a:xfrm>
            <a:off x="1834188" y="24663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4" name="Google Shape;4004;p55"/>
          <p:cNvSpPr/>
          <p:nvPr/>
        </p:nvSpPr>
        <p:spPr>
          <a:xfrm>
            <a:off x="2474846" y="24663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5" name="Google Shape;4005;p55"/>
          <p:cNvSpPr/>
          <p:nvPr/>
        </p:nvSpPr>
        <p:spPr>
          <a:xfrm>
            <a:off x="3664505" y="24663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6" name="Google Shape;4006;p55"/>
          <p:cNvSpPr/>
          <p:nvPr/>
        </p:nvSpPr>
        <p:spPr>
          <a:xfrm>
            <a:off x="4517263" y="24663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7" name="Google Shape;4007;p55"/>
          <p:cNvSpPr/>
          <p:nvPr/>
        </p:nvSpPr>
        <p:spPr>
          <a:xfrm>
            <a:off x="5157922" y="24663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8" name="Google Shape;4008;p55"/>
          <p:cNvSpPr/>
          <p:nvPr/>
        </p:nvSpPr>
        <p:spPr>
          <a:xfrm>
            <a:off x="6347580" y="24663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9" name="Google Shape;4009;p55"/>
          <p:cNvSpPr/>
          <p:nvPr/>
        </p:nvSpPr>
        <p:spPr>
          <a:xfrm>
            <a:off x="6988238" y="2466300"/>
            <a:ext cx="129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0" name="Google Shape;4010;p55"/>
          <p:cNvSpPr/>
          <p:nvPr/>
        </p:nvSpPr>
        <p:spPr>
          <a:xfrm>
            <a:off x="8368697" y="24663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1" name="Google Shape;4011;p55"/>
          <p:cNvSpPr/>
          <p:nvPr/>
        </p:nvSpPr>
        <p:spPr>
          <a:xfrm>
            <a:off x="75850" y="27376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2" name="Google Shape;4012;p55"/>
          <p:cNvSpPr/>
          <p:nvPr/>
        </p:nvSpPr>
        <p:spPr>
          <a:xfrm>
            <a:off x="946642" y="27376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3" name="Google Shape;4013;p55"/>
          <p:cNvSpPr/>
          <p:nvPr/>
        </p:nvSpPr>
        <p:spPr>
          <a:xfrm>
            <a:off x="2015733" y="2737625"/>
            <a:ext cx="418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4" name="Google Shape;4014;p55"/>
          <p:cNvSpPr/>
          <p:nvPr/>
        </p:nvSpPr>
        <p:spPr>
          <a:xfrm>
            <a:off x="2541225" y="2737625"/>
            <a:ext cx="466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5" name="Google Shape;4015;p55"/>
          <p:cNvSpPr/>
          <p:nvPr/>
        </p:nvSpPr>
        <p:spPr>
          <a:xfrm>
            <a:off x="3115317" y="2737625"/>
            <a:ext cx="1133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6" name="Google Shape;4016;p55"/>
          <p:cNvSpPr/>
          <p:nvPr/>
        </p:nvSpPr>
        <p:spPr>
          <a:xfrm>
            <a:off x="4355708" y="27376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7" name="Google Shape;4017;p55"/>
          <p:cNvSpPr/>
          <p:nvPr/>
        </p:nvSpPr>
        <p:spPr>
          <a:xfrm>
            <a:off x="5424800" y="273762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8" name="Google Shape;4018;p55"/>
          <p:cNvSpPr/>
          <p:nvPr/>
        </p:nvSpPr>
        <p:spPr>
          <a:xfrm>
            <a:off x="6358592" y="2737625"/>
            <a:ext cx="9030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9" name="Google Shape;4019;p55"/>
          <p:cNvSpPr/>
          <p:nvPr/>
        </p:nvSpPr>
        <p:spPr>
          <a:xfrm>
            <a:off x="7368883" y="273762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0" name="Google Shape;4020;p55"/>
          <p:cNvSpPr/>
          <p:nvPr/>
        </p:nvSpPr>
        <p:spPr>
          <a:xfrm>
            <a:off x="8106775" y="273762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1" name="Google Shape;4021;p55"/>
          <p:cNvSpPr/>
          <p:nvPr/>
        </p:nvSpPr>
        <p:spPr>
          <a:xfrm>
            <a:off x="75878" y="3008950"/>
            <a:ext cx="129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2" name="Google Shape;4022;p55"/>
          <p:cNvSpPr/>
          <p:nvPr/>
        </p:nvSpPr>
        <p:spPr>
          <a:xfrm>
            <a:off x="1458002" y="3008950"/>
            <a:ext cx="304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3" name="Google Shape;4023;p55"/>
          <p:cNvSpPr/>
          <p:nvPr/>
        </p:nvSpPr>
        <p:spPr>
          <a:xfrm>
            <a:off x="1853726" y="30089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4" name="Google Shape;4024;p55"/>
          <p:cNvSpPr/>
          <p:nvPr/>
        </p:nvSpPr>
        <p:spPr>
          <a:xfrm>
            <a:off x="2496050" y="30089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5" name="Google Shape;4025;p55"/>
          <p:cNvSpPr/>
          <p:nvPr/>
        </p:nvSpPr>
        <p:spPr>
          <a:xfrm>
            <a:off x="3466875" y="30089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6" name="Google Shape;4026;p55"/>
          <p:cNvSpPr/>
          <p:nvPr/>
        </p:nvSpPr>
        <p:spPr>
          <a:xfrm>
            <a:off x="4602399" y="30089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7" name="Google Shape;4027;p55"/>
          <p:cNvSpPr/>
          <p:nvPr/>
        </p:nvSpPr>
        <p:spPr>
          <a:xfrm>
            <a:off x="5244723" y="30089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8" name="Google Shape;4028;p55"/>
          <p:cNvSpPr/>
          <p:nvPr/>
        </p:nvSpPr>
        <p:spPr>
          <a:xfrm>
            <a:off x="5887047" y="3008950"/>
            <a:ext cx="129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9" name="Google Shape;4029;p55"/>
          <p:cNvSpPr/>
          <p:nvPr/>
        </p:nvSpPr>
        <p:spPr>
          <a:xfrm>
            <a:off x="7269171" y="30089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0" name="Google Shape;4030;p55"/>
          <p:cNvSpPr/>
          <p:nvPr/>
        </p:nvSpPr>
        <p:spPr>
          <a:xfrm>
            <a:off x="8460495" y="3008950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1" name="Google Shape;4031;p55"/>
          <p:cNvSpPr/>
          <p:nvPr/>
        </p:nvSpPr>
        <p:spPr>
          <a:xfrm>
            <a:off x="75550" y="328027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2" name="Google Shape;4032;p55"/>
          <p:cNvSpPr/>
          <p:nvPr/>
        </p:nvSpPr>
        <p:spPr>
          <a:xfrm>
            <a:off x="1207008" y="32802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3" name="Google Shape;4033;p55"/>
          <p:cNvSpPr/>
          <p:nvPr/>
        </p:nvSpPr>
        <p:spPr>
          <a:xfrm>
            <a:off x="2057367" y="32802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4" name="Google Shape;4034;p55"/>
          <p:cNvSpPr/>
          <p:nvPr/>
        </p:nvSpPr>
        <p:spPr>
          <a:xfrm>
            <a:off x="2907725" y="32802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5" name="Google Shape;4035;p55"/>
          <p:cNvSpPr/>
          <p:nvPr/>
        </p:nvSpPr>
        <p:spPr>
          <a:xfrm>
            <a:off x="3821083" y="328027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6" name="Google Shape;4036;p55"/>
          <p:cNvSpPr/>
          <p:nvPr/>
        </p:nvSpPr>
        <p:spPr>
          <a:xfrm>
            <a:off x="4538542" y="3280275"/>
            <a:ext cx="1212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7" name="Google Shape;4037;p55"/>
          <p:cNvSpPr/>
          <p:nvPr/>
        </p:nvSpPr>
        <p:spPr>
          <a:xfrm>
            <a:off x="5837700" y="3280275"/>
            <a:ext cx="418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8" name="Google Shape;4038;p55"/>
          <p:cNvSpPr/>
          <p:nvPr/>
        </p:nvSpPr>
        <p:spPr>
          <a:xfrm>
            <a:off x="6342758" y="32802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9" name="Google Shape;4039;p55"/>
          <p:cNvSpPr/>
          <p:nvPr/>
        </p:nvSpPr>
        <p:spPr>
          <a:xfrm>
            <a:off x="7256117" y="32802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0" name="Google Shape;4040;p55"/>
          <p:cNvSpPr/>
          <p:nvPr/>
        </p:nvSpPr>
        <p:spPr>
          <a:xfrm>
            <a:off x="8106475" y="3280275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1" name="Google Shape;4041;p55"/>
          <p:cNvSpPr/>
          <p:nvPr/>
        </p:nvSpPr>
        <p:spPr>
          <a:xfrm>
            <a:off x="75875" y="35516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2" name="Google Shape;4042;p55"/>
          <p:cNvSpPr/>
          <p:nvPr/>
        </p:nvSpPr>
        <p:spPr>
          <a:xfrm>
            <a:off x="875466" y="355160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3" name="Google Shape;4043;p55"/>
          <p:cNvSpPr/>
          <p:nvPr/>
        </p:nvSpPr>
        <p:spPr>
          <a:xfrm>
            <a:off x="1855056" y="35516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4" name="Google Shape;4044;p55"/>
          <p:cNvSpPr/>
          <p:nvPr/>
        </p:nvSpPr>
        <p:spPr>
          <a:xfrm>
            <a:off x="2506146" y="3551600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5" name="Google Shape;4045;p55"/>
          <p:cNvSpPr/>
          <p:nvPr/>
        </p:nvSpPr>
        <p:spPr>
          <a:xfrm>
            <a:off x="3236436" y="35516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6" name="Google Shape;4046;p55"/>
          <p:cNvSpPr/>
          <p:nvPr/>
        </p:nvSpPr>
        <p:spPr>
          <a:xfrm>
            <a:off x="4380727" y="35516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7" name="Google Shape;4047;p55"/>
          <p:cNvSpPr/>
          <p:nvPr/>
        </p:nvSpPr>
        <p:spPr>
          <a:xfrm>
            <a:off x="5180317" y="35516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8" name="Google Shape;4048;p55"/>
          <p:cNvSpPr/>
          <p:nvPr/>
        </p:nvSpPr>
        <p:spPr>
          <a:xfrm>
            <a:off x="6380407" y="35516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9" name="Google Shape;4049;p55"/>
          <p:cNvSpPr/>
          <p:nvPr/>
        </p:nvSpPr>
        <p:spPr>
          <a:xfrm>
            <a:off x="7243597" y="35516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0" name="Google Shape;4050;p55"/>
          <p:cNvSpPr/>
          <p:nvPr/>
        </p:nvSpPr>
        <p:spPr>
          <a:xfrm>
            <a:off x="8106788" y="35516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1" name="Google Shape;4051;p55"/>
          <p:cNvSpPr/>
          <p:nvPr/>
        </p:nvSpPr>
        <p:spPr>
          <a:xfrm>
            <a:off x="75850" y="3822925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2" name="Google Shape;4052;p55"/>
          <p:cNvSpPr/>
          <p:nvPr/>
        </p:nvSpPr>
        <p:spPr>
          <a:xfrm>
            <a:off x="1205542" y="38229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3" name="Google Shape;4053;p55"/>
          <p:cNvSpPr/>
          <p:nvPr/>
        </p:nvSpPr>
        <p:spPr>
          <a:xfrm>
            <a:off x="2054133" y="3822925"/>
            <a:ext cx="304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4" name="Google Shape;4054;p55"/>
          <p:cNvSpPr/>
          <p:nvPr/>
        </p:nvSpPr>
        <p:spPr>
          <a:xfrm>
            <a:off x="2444025" y="3822925"/>
            <a:ext cx="630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5" name="Google Shape;4055;p55"/>
          <p:cNvSpPr/>
          <p:nvPr/>
        </p:nvSpPr>
        <p:spPr>
          <a:xfrm>
            <a:off x="3159717" y="3822925"/>
            <a:ext cx="129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6" name="Google Shape;4056;p55"/>
          <p:cNvSpPr/>
          <p:nvPr/>
        </p:nvSpPr>
        <p:spPr>
          <a:xfrm>
            <a:off x="4536008" y="38229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7" name="Google Shape;4057;p55"/>
          <p:cNvSpPr/>
          <p:nvPr/>
        </p:nvSpPr>
        <p:spPr>
          <a:xfrm>
            <a:off x="5172500" y="3822925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8" name="Google Shape;4058;p55"/>
          <p:cNvSpPr/>
          <p:nvPr/>
        </p:nvSpPr>
        <p:spPr>
          <a:xfrm>
            <a:off x="5767292" y="382292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9" name="Google Shape;4059;p55"/>
          <p:cNvSpPr/>
          <p:nvPr/>
        </p:nvSpPr>
        <p:spPr>
          <a:xfrm>
            <a:off x="6890683" y="3822925"/>
            <a:ext cx="1484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0" name="Google Shape;4060;p55"/>
          <p:cNvSpPr/>
          <p:nvPr/>
        </p:nvSpPr>
        <p:spPr>
          <a:xfrm>
            <a:off x="8460475" y="3822925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1" name="Google Shape;4061;p55"/>
          <p:cNvSpPr/>
          <p:nvPr/>
        </p:nvSpPr>
        <p:spPr>
          <a:xfrm>
            <a:off x="75870" y="4094250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2" name="Google Shape;4062;p55"/>
          <p:cNvSpPr/>
          <p:nvPr/>
        </p:nvSpPr>
        <p:spPr>
          <a:xfrm>
            <a:off x="775428" y="409425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3" name="Google Shape;4063;p55"/>
          <p:cNvSpPr/>
          <p:nvPr/>
        </p:nvSpPr>
        <p:spPr>
          <a:xfrm>
            <a:off x="1828686" y="40942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4" name="Google Shape;4064;p55"/>
          <p:cNvSpPr/>
          <p:nvPr/>
        </p:nvSpPr>
        <p:spPr>
          <a:xfrm>
            <a:off x="2471545" y="4094250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5" name="Google Shape;4065;p55"/>
          <p:cNvSpPr/>
          <p:nvPr/>
        </p:nvSpPr>
        <p:spPr>
          <a:xfrm>
            <a:off x="3442903" y="409425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6" name="Google Shape;4066;p55"/>
          <p:cNvSpPr/>
          <p:nvPr/>
        </p:nvSpPr>
        <p:spPr>
          <a:xfrm>
            <a:off x="4578962" y="409425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7" name="Google Shape;4067;p55"/>
          <p:cNvSpPr/>
          <p:nvPr/>
        </p:nvSpPr>
        <p:spPr>
          <a:xfrm>
            <a:off x="5221820" y="40942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8" name="Google Shape;4068;p55"/>
          <p:cNvSpPr/>
          <p:nvPr/>
        </p:nvSpPr>
        <p:spPr>
          <a:xfrm>
            <a:off x="6413679" y="409425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9" name="Google Shape;4069;p55"/>
          <p:cNvSpPr/>
          <p:nvPr/>
        </p:nvSpPr>
        <p:spPr>
          <a:xfrm>
            <a:off x="7268637" y="409425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0" name="Google Shape;4070;p55"/>
          <p:cNvSpPr/>
          <p:nvPr/>
        </p:nvSpPr>
        <p:spPr>
          <a:xfrm>
            <a:off x="8460495" y="4094250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1" name="Google Shape;4071;p55"/>
          <p:cNvSpPr/>
          <p:nvPr/>
        </p:nvSpPr>
        <p:spPr>
          <a:xfrm>
            <a:off x="75850" y="43655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2" name="Google Shape;4072;p55"/>
          <p:cNvSpPr/>
          <p:nvPr/>
        </p:nvSpPr>
        <p:spPr>
          <a:xfrm>
            <a:off x="933675" y="436557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3" name="Google Shape;4073;p55"/>
          <p:cNvSpPr/>
          <p:nvPr/>
        </p:nvSpPr>
        <p:spPr>
          <a:xfrm>
            <a:off x="1854500" y="436557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4" name="Google Shape;4074;p55"/>
          <p:cNvSpPr/>
          <p:nvPr/>
        </p:nvSpPr>
        <p:spPr>
          <a:xfrm>
            <a:off x="2500225" y="436557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5" name="Google Shape;4075;p55"/>
          <p:cNvSpPr/>
          <p:nvPr/>
        </p:nvSpPr>
        <p:spPr>
          <a:xfrm>
            <a:off x="3474450" y="4365575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6" name="Google Shape;4076;p55"/>
          <p:cNvSpPr/>
          <p:nvPr/>
        </p:nvSpPr>
        <p:spPr>
          <a:xfrm>
            <a:off x="4078475" y="4365575"/>
            <a:ext cx="14112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7" name="Google Shape;4077;p55"/>
          <p:cNvSpPr/>
          <p:nvPr/>
        </p:nvSpPr>
        <p:spPr>
          <a:xfrm>
            <a:off x="5584000" y="43655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8" name="Google Shape;4078;p55"/>
          <p:cNvSpPr/>
          <p:nvPr/>
        </p:nvSpPr>
        <p:spPr>
          <a:xfrm>
            <a:off x="6378225" y="436557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9" name="Google Shape;4079;p55"/>
          <p:cNvSpPr/>
          <p:nvPr/>
        </p:nvSpPr>
        <p:spPr>
          <a:xfrm>
            <a:off x="7236050" y="436557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0" name="Google Shape;4080;p55"/>
          <p:cNvSpPr/>
          <p:nvPr/>
        </p:nvSpPr>
        <p:spPr>
          <a:xfrm>
            <a:off x="8368675" y="436557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1" name="Google Shape;4081;p55"/>
          <p:cNvSpPr/>
          <p:nvPr/>
        </p:nvSpPr>
        <p:spPr>
          <a:xfrm>
            <a:off x="75863" y="4636900"/>
            <a:ext cx="10446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2" name="Google Shape;4082;p55"/>
          <p:cNvSpPr/>
          <p:nvPr/>
        </p:nvSpPr>
        <p:spPr>
          <a:xfrm>
            <a:off x="1217421" y="46369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3" name="Google Shape;4083;p55"/>
          <p:cNvSpPr/>
          <p:nvPr/>
        </p:nvSpPr>
        <p:spPr>
          <a:xfrm>
            <a:off x="2077879" y="4636900"/>
            <a:ext cx="5097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4" name="Google Shape;4084;p55"/>
          <p:cNvSpPr/>
          <p:nvPr/>
        </p:nvSpPr>
        <p:spPr>
          <a:xfrm>
            <a:off x="2684538" y="46369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5" name="Google Shape;4085;p55"/>
          <p:cNvSpPr/>
          <p:nvPr/>
        </p:nvSpPr>
        <p:spPr>
          <a:xfrm>
            <a:off x="3743296" y="4636900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6" name="Google Shape;4086;p55"/>
          <p:cNvSpPr/>
          <p:nvPr/>
        </p:nvSpPr>
        <p:spPr>
          <a:xfrm>
            <a:off x="4540154" y="4636900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7" name="Google Shape;4087;p55"/>
          <p:cNvSpPr/>
          <p:nvPr/>
        </p:nvSpPr>
        <p:spPr>
          <a:xfrm>
            <a:off x="5188513" y="4636900"/>
            <a:ext cx="1100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8" name="Google Shape;4088;p55"/>
          <p:cNvSpPr/>
          <p:nvPr/>
        </p:nvSpPr>
        <p:spPr>
          <a:xfrm>
            <a:off x="6385871" y="46369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9" name="Google Shape;4089;p55"/>
          <p:cNvSpPr/>
          <p:nvPr/>
        </p:nvSpPr>
        <p:spPr>
          <a:xfrm>
            <a:off x="7246329" y="4636900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0" name="Google Shape;4090;p55"/>
          <p:cNvSpPr/>
          <p:nvPr/>
        </p:nvSpPr>
        <p:spPr>
          <a:xfrm>
            <a:off x="8106788" y="4636900"/>
            <a:ext cx="9618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1" name="Google Shape;4091;p55"/>
          <p:cNvSpPr/>
          <p:nvPr/>
        </p:nvSpPr>
        <p:spPr>
          <a:xfrm>
            <a:off x="75625" y="490822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2" name="Google Shape;4092;p55"/>
          <p:cNvSpPr/>
          <p:nvPr/>
        </p:nvSpPr>
        <p:spPr>
          <a:xfrm>
            <a:off x="1009417" y="4908225"/>
            <a:ext cx="5514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3" name="Google Shape;4093;p55"/>
          <p:cNvSpPr/>
          <p:nvPr/>
        </p:nvSpPr>
        <p:spPr>
          <a:xfrm>
            <a:off x="1668108" y="4908225"/>
            <a:ext cx="608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4" name="Google Shape;4094;p55"/>
          <p:cNvSpPr/>
          <p:nvPr/>
        </p:nvSpPr>
        <p:spPr>
          <a:xfrm>
            <a:off x="2383500" y="4908225"/>
            <a:ext cx="11331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5" name="Google Shape;4095;p55"/>
          <p:cNvSpPr/>
          <p:nvPr/>
        </p:nvSpPr>
        <p:spPr>
          <a:xfrm>
            <a:off x="3623892" y="4908225"/>
            <a:ext cx="763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6" name="Google Shape;4096;p55"/>
          <p:cNvSpPr/>
          <p:nvPr/>
        </p:nvSpPr>
        <p:spPr>
          <a:xfrm>
            <a:off x="4494683" y="4908225"/>
            <a:ext cx="87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7" name="Google Shape;4097;p55"/>
          <p:cNvSpPr/>
          <p:nvPr/>
        </p:nvSpPr>
        <p:spPr>
          <a:xfrm>
            <a:off x="5481875" y="4908225"/>
            <a:ext cx="10383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8" name="Google Shape;4098;p55"/>
          <p:cNvSpPr/>
          <p:nvPr/>
        </p:nvSpPr>
        <p:spPr>
          <a:xfrm>
            <a:off x="6627467" y="490822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9" name="Google Shape;4099;p55"/>
          <p:cNvSpPr/>
          <p:nvPr/>
        </p:nvSpPr>
        <p:spPr>
          <a:xfrm>
            <a:off x="7434658" y="4908225"/>
            <a:ext cx="8265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0" name="Google Shape;4100;p55"/>
          <p:cNvSpPr/>
          <p:nvPr/>
        </p:nvSpPr>
        <p:spPr>
          <a:xfrm>
            <a:off x="8368450" y="4908225"/>
            <a:ext cx="699900" cy="210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26274"/>
                </a:srgbClr>
              </a:gs>
              <a:gs pos="100000">
                <a:srgbClr val="BF06E8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64F59"/>
            </a:gs>
            <a:gs pos="100000">
              <a:srgbClr val="DE87F1"/>
            </a:gs>
          </a:gsLst>
          <a:lin ang="13500032" scaled="0"/>
        </a:gradFill>
        <a:effectLst/>
      </p:bgPr>
    </p:bg>
    <p:spTree>
      <p:nvGrpSpPr>
        <p:cNvPr id="1" name="Shape 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5" name="Google Shape;4105;p56"/>
          <p:cNvGrpSpPr/>
          <p:nvPr/>
        </p:nvGrpSpPr>
        <p:grpSpPr>
          <a:xfrm>
            <a:off x="75400" y="24375"/>
            <a:ext cx="8993197" cy="5094750"/>
            <a:chOff x="75400" y="24375"/>
            <a:chExt cx="8993197" cy="5094750"/>
          </a:xfrm>
        </p:grpSpPr>
        <p:sp>
          <p:nvSpPr>
            <p:cNvPr id="4106" name="Google Shape;4106;p56"/>
            <p:cNvSpPr/>
            <p:nvPr/>
          </p:nvSpPr>
          <p:spPr>
            <a:xfrm>
              <a:off x="75400" y="24375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6"/>
            <p:cNvSpPr/>
            <p:nvPr/>
          </p:nvSpPr>
          <p:spPr>
            <a:xfrm>
              <a:off x="1206692" y="2437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6"/>
            <p:cNvSpPr/>
            <p:nvPr/>
          </p:nvSpPr>
          <p:spPr>
            <a:xfrm>
              <a:off x="1844783" y="2437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6"/>
            <p:cNvSpPr/>
            <p:nvPr/>
          </p:nvSpPr>
          <p:spPr>
            <a:xfrm>
              <a:off x="2482875" y="24375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6"/>
            <p:cNvSpPr/>
            <p:nvPr/>
          </p:nvSpPr>
          <p:spPr>
            <a:xfrm>
              <a:off x="3449467" y="24375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6"/>
            <p:cNvSpPr/>
            <p:nvPr/>
          </p:nvSpPr>
          <p:spPr>
            <a:xfrm>
              <a:off x="4580758" y="2437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6"/>
            <p:cNvSpPr/>
            <p:nvPr/>
          </p:nvSpPr>
          <p:spPr>
            <a:xfrm>
              <a:off x="5218850" y="24375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6"/>
            <p:cNvSpPr/>
            <p:nvPr/>
          </p:nvSpPr>
          <p:spPr>
            <a:xfrm>
              <a:off x="6405942" y="2437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6"/>
            <p:cNvSpPr/>
            <p:nvPr/>
          </p:nvSpPr>
          <p:spPr>
            <a:xfrm>
              <a:off x="7256133" y="2437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6"/>
            <p:cNvSpPr/>
            <p:nvPr/>
          </p:nvSpPr>
          <p:spPr>
            <a:xfrm>
              <a:off x="8106325" y="24375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6"/>
            <p:cNvSpPr/>
            <p:nvPr/>
          </p:nvSpPr>
          <p:spPr>
            <a:xfrm>
              <a:off x="75720" y="295700"/>
              <a:ext cx="6081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6"/>
            <p:cNvSpPr/>
            <p:nvPr/>
          </p:nvSpPr>
          <p:spPr>
            <a:xfrm>
              <a:off x="797779" y="295700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6"/>
            <p:cNvSpPr/>
            <p:nvPr/>
          </p:nvSpPr>
          <p:spPr>
            <a:xfrm>
              <a:off x="1738238" y="295700"/>
              <a:ext cx="630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6"/>
            <p:cNvSpPr/>
            <p:nvPr/>
          </p:nvSpPr>
          <p:spPr>
            <a:xfrm>
              <a:off x="2482797" y="295700"/>
              <a:ext cx="1212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6"/>
            <p:cNvSpPr/>
            <p:nvPr/>
          </p:nvSpPr>
          <p:spPr>
            <a:xfrm>
              <a:off x="3809056" y="295700"/>
              <a:ext cx="466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6"/>
            <p:cNvSpPr/>
            <p:nvPr/>
          </p:nvSpPr>
          <p:spPr>
            <a:xfrm>
              <a:off x="4389815" y="295700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6"/>
            <p:cNvSpPr/>
            <p:nvPr/>
          </p:nvSpPr>
          <p:spPr>
            <a:xfrm>
              <a:off x="5548374" y="29570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6"/>
            <p:cNvSpPr/>
            <p:nvPr/>
          </p:nvSpPr>
          <p:spPr>
            <a:xfrm>
              <a:off x="6213733" y="295700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6"/>
            <p:cNvSpPr/>
            <p:nvPr/>
          </p:nvSpPr>
          <p:spPr>
            <a:xfrm>
              <a:off x="7154193" y="29570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6"/>
            <p:cNvSpPr/>
            <p:nvPr/>
          </p:nvSpPr>
          <p:spPr>
            <a:xfrm>
              <a:off x="7968052" y="29570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6"/>
            <p:cNvSpPr/>
            <p:nvPr/>
          </p:nvSpPr>
          <p:spPr>
            <a:xfrm>
              <a:off x="75700" y="56702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6"/>
            <p:cNvSpPr/>
            <p:nvPr/>
          </p:nvSpPr>
          <p:spPr>
            <a:xfrm>
              <a:off x="943258" y="56702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6"/>
            <p:cNvSpPr/>
            <p:nvPr/>
          </p:nvSpPr>
          <p:spPr>
            <a:xfrm>
              <a:off x="1810817" y="56702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6"/>
            <p:cNvSpPr/>
            <p:nvPr/>
          </p:nvSpPr>
          <p:spPr>
            <a:xfrm>
              <a:off x="2466275" y="567025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6"/>
            <p:cNvSpPr/>
            <p:nvPr/>
          </p:nvSpPr>
          <p:spPr>
            <a:xfrm>
              <a:off x="3450233" y="56702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6"/>
            <p:cNvSpPr/>
            <p:nvPr/>
          </p:nvSpPr>
          <p:spPr>
            <a:xfrm>
              <a:off x="4105692" y="567025"/>
              <a:ext cx="1038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6"/>
            <p:cNvSpPr/>
            <p:nvPr/>
          </p:nvSpPr>
          <p:spPr>
            <a:xfrm>
              <a:off x="5248050" y="567025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6"/>
            <p:cNvSpPr/>
            <p:nvPr/>
          </p:nvSpPr>
          <p:spPr>
            <a:xfrm>
              <a:off x="6396708" y="567025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6"/>
            <p:cNvSpPr/>
            <p:nvPr/>
          </p:nvSpPr>
          <p:spPr>
            <a:xfrm>
              <a:off x="7200667" y="56702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6"/>
            <p:cNvSpPr/>
            <p:nvPr/>
          </p:nvSpPr>
          <p:spPr>
            <a:xfrm>
              <a:off x="7856125" y="567025"/>
              <a:ext cx="1212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6"/>
            <p:cNvSpPr/>
            <p:nvPr/>
          </p:nvSpPr>
          <p:spPr>
            <a:xfrm>
              <a:off x="75719" y="83835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6"/>
            <p:cNvSpPr/>
            <p:nvPr/>
          </p:nvSpPr>
          <p:spPr>
            <a:xfrm>
              <a:off x="731677" y="838350"/>
              <a:ext cx="1038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6"/>
            <p:cNvSpPr/>
            <p:nvPr/>
          </p:nvSpPr>
          <p:spPr>
            <a:xfrm>
              <a:off x="1874534" y="83835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6"/>
            <p:cNvSpPr/>
            <p:nvPr/>
          </p:nvSpPr>
          <p:spPr>
            <a:xfrm>
              <a:off x="2678992" y="83835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6"/>
            <p:cNvSpPr/>
            <p:nvPr/>
          </p:nvSpPr>
          <p:spPr>
            <a:xfrm>
              <a:off x="3483449" y="838350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6"/>
            <p:cNvSpPr/>
            <p:nvPr/>
          </p:nvSpPr>
          <p:spPr>
            <a:xfrm>
              <a:off x="4632607" y="838350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6"/>
            <p:cNvSpPr/>
            <p:nvPr/>
          </p:nvSpPr>
          <p:spPr>
            <a:xfrm>
              <a:off x="5698965" y="838350"/>
              <a:ext cx="630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6"/>
            <p:cNvSpPr/>
            <p:nvPr/>
          </p:nvSpPr>
          <p:spPr>
            <a:xfrm>
              <a:off x="6434122" y="838350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6"/>
            <p:cNvSpPr/>
            <p:nvPr/>
          </p:nvSpPr>
          <p:spPr>
            <a:xfrm>
              <a:off x="7302180" y="83835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6"/>
            <p:cNvSpPr/>
            <p:nvPr/>
          </p:nvSpPr>
          <p:spPr>
            <a:xfrm>
              <a:off x="8106638" y="838350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6"/>
            <p:cNvSpPr/>
            <p:nvPr/>
          </p:nvSpPr>
          <p:spPr>
            <a:xfrm>
              <a:off x="75700" y="1109675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6"/>
            <p:cNvSpPr/>
            <p:nvPr/>
          </p:nvSpPr>
          <p:spPr>
            <a:xfrm>
              <a:off x="1036058" y="1109675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6"/>
            <p:cNvSpPr/>
            <p:nvPr/>
          </p:nvSpPr>
          <p:spPr>
            <a:xfrm>
              <a:off x="1816417" y="1109675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6"/>
            <p:cNvSpPr/>
            <p:nvPr/>
          </p:nvSpPr>
          <p:spPr>
            <a:xfrm>
              <a:off x="2997275" y="110967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6"/>
            <p:cNvSpPr/>
            <p:nvPr/>
          </p:nvSpPr>
          <p:spPr>
            <a:xfrm>
              <a:off x="3904233" y="110967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6"/>
            <p:cNvSpPr/>
            <p:nvPr/>
          </p:nvSpPr>
          <p:spPr>
            <a:xfrm>
              <a:off x="4536092" y="110967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6"/>
            <p:cNvSpPr/>
            <p:nvPr/>
          </p:nvSpPr>
          <p:spPr>
            <a:xfrm>
              <a:off x="5443050" y="110967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6"/>
            <p:cNvSpPr/>
            <p:nvPr/>
          </p:nvSpPr>
          <p:spPr>
            <a:xfrm>
              <a:off x="6350008" y="110967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6"/>
            <p:cNvSpPr/>
            <p:nvPr/>
          </p:nvSpPr>
          <p:spPr>
            <a:xfrm>
              <a:off x="7256967" y="1109675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6"/>
            <p:cNvSpPr/>
            <p:nvPr/>
          </p:nvSpPr>
          <p:spPr>
            <a:xfrm>
              <a:off x="8437825" y="1109675"/>
              <a:ext cx="630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6"/>
            <p:cNvSpPr/>
            <p:nvPr/>
          </p:nvSpPr>
          <p:spPr>
            <a:xfrm>
              <a:off x="75713" y="1381000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6"/>
            <p:cNvSpPr/>
            <p:nvPr/>
          </p:nvSpPr>
          <p:spPr>
            <a:xfrm>
              <a:off x="1218438" y="138100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6"/>
            <p:cNvSpPr/>
            <p:nvPr/>
          </p:nvSpPr>
          <p:spPr>
            <a:xfrm>
              <a:off x="1867963" y="138100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6"/>
            <p:cNvSpPr/>
            <p:nvPr/>
          </p:nvSpPr>
          <p:spPr>
            <a:xfrm>
              <a:off x="2517488" y="138100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6"/>
            <p:cNvSpPr/>
            <p:nvPr/>
          </p:nvSpPr>
          <p:spPr>
            <a:xfrm>
              <a:off x="3716013" y="1381000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6"/>
            <p:cNvSpPr/>
            <p:nvPr/>
          </p:nvSpPr>
          <p:spPr>
            <a:xfrm>
              <a:off x="4640638" y="1381000"/>
              <a:ext cx="5097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6"/>
            <p:cNvSpPr/>
            <p:nvPr/>
          </p:nvSpPr>
          <p:spPr>
            <a:xfrm>
              <a:off x="5248463" y="138100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6"/>
            <p:cNvSpPr/>
            <p:nvPr/>
          </p:nvSpPr>
          <p:spPr>
            <a:xfrm>
              <a:off x="6446988" y="138100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6"/>
            <p:cNvSpPr/>
            <p:nvPr/>
          </p:nvSpPr>
          <p:spPr>
            <a:xfrm>
              <a:off x="7245013" y="1381000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6"/>
            <p:cNvSpPr/>
            <p:nvPr/>
          </p:nvSpPr>
          <p:spPr>
            <a:xfrm>
              <a:off x="8106638" y="1381000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6"/>
            <p:cNvSpPr/>
            <p:nvPr/>
          </p:nvSpPr>
          <p:spPr>
            <a:xfrm>
              <a:off x="75550" y="165232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6"/>
            <p:cNvSpPr/>
            <p:nvPr/>
          </p:nvSpPr>
          <p:spPr>
            <a:xfrm>
              <a:off x="928875" y="1652325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6"/>
            <p:cNvSpPr/>
            <p:nvPr/>
          </p:nvSpPr>
          <p:spPr>
            <a:xfrm>
              <a:off x="1980500" y="1652325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6"/>
            <p:cNvSpPr/>
            <p:nvPr/>
          </p:nvSpPr>
          <p:spPr>
            <a:xfrm>
              <a:off x="2770225" y="1652325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6"/>
            <p:cNvSpPr/>
            <p:nvPr/>
          </p:nvSpPr>
          <p:spPr>
            <a:xfrm>
              <a:off x="3739950" y="165232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6"/>
            <p:cNvSpPr/>
            <p:nvPr/>
          </p:nvSpPr>
          <p:spPr>
            <a:xfrm>
              <a:off x="4593275" y="165232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6"/>
            <p:cNvSpPr/>
            <p:nvPr/>
          </p:nvSpPr>
          <p:spPr>
            <a:xfrm>
              <a:off x="5509600" y="1652325"/>
              <a:ext cx="5097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6"/>
            <p:cNvSpPr/>
            <p:nvPr/>
          </p:nvSpPr>
          <p:spPr>
            <a:xfrm>
              <a:off x="6109125" y="1652325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6"/>
            <p:cNvSpPr/>
            <p:nvPr/>
          </p:nvSpPr>
          <p:spPr>
            <a:xfrm>
              <a:off x="7299350" y="1652325"/>
              <a:ext cx="1212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6"/>
            <p:cNvSpPr/>
            <p:nvPr/>
          </p:nvSpPr>
          <p:spPr>
            <a:xfrm>
              <a:off x="8601475" y="1652325"/>
              <a:ext cx="466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6"/>
            <p:cNvSpPr/>
            <p:nvPr/>
          </p:nvSpPr>
          <p:spPr>
            <a:xfrm>
              <a:off x="75869" y="192365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6"/>
            <p:cNvSpPr/>
            <p:nvPr/>
          </p:nvSpPr>
          <p:spPr>
            <a:xfrm>
              <a:off x="747094" y="1923650"/>
              <a:ext cx="1038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6"/>
            <p:cNvSpPr/>
            <p:nvPr/>
          </p:nvSpPr>
          <p:spPr>
            <a:xfrm>
              <a:off x="1905219" y="1923650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6"/>
            <p:cNvSpPr/>
            <p:nvPr/>
          </p:nvSpPr>
          <p:spPr>
            <a:xfrm>
              <a:off x="2904944" y="192365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6"/>
            <p:cNvSpPr/>
            <p:nvPr/>
          </p:nvSpPr>
          <p:spPr>
            <a:xfrm>
              <a:off x="4125170" y="1923650"/>
              <a:ext cx="5097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6"/>
            <p:cNvSpPr/>
            <p:nvPr/>
          </p:nvSpPr>
          <p:spPr>
            <a:xfrm>
              <a:off x="4754695" y="1923650"/>
              <a:ext cx="304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6"/>
            <p:cNvSpPr/>
            <p:nvPr/>
          </p:nvSpPr>
          <p:spPr>
            <a:xfrm>
              <a:off x="5179320" y="192365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6"/>
            <p:cNvSpPr/>
            <p:nvPr/>
          </p:nvSpPr>
          <p:spPr>
            <a:xfrm>
              <a:off x="6399545" y="1923650"/>
              <a:ext cx="466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6"/>
            <p:cNvSpPr/>
            <p:nvPr/>
          </p:nvSpPr>
          <p:spPr>
            <a:xfrm>
              <a:off x="6986170" y="1923650"/>
              <a:ext cx="14112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6"/>
            <p:cNvSpPr/>
            <p:nvPr/>
          </p:nvSpPr>
          <p:spPr>
            <a:xfrm>
              <a:off x="8517195" y="192365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6"/>
            <p:cNvSpPr/>
            <p:nvPr/>
          </p:nvSpPr>
          <p:spPr>
            <a:xfrm>
              <a:off x="75850" y="2194975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6"/>
            <p:cNvSpPr/>
            <p:nvPr/>
          </p:nvSpPr>
          <p:spPr>
            <a:xfrm>
              <a:off x="1206608" y="219497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6"/>
            <p:cNvSpPr/>
            <p:nvPr/>
          </p:nvSpPr>
          <p:spPr>
            <a:xfrm>
              <a:off x="1844167" y="219497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6"/>
            <p:cNvSpPr/>
            <p:nvPr/>
          </p:nvSpPr>
          <p:spPr>
            <a:xfrm>
              <a:off x="2481725" y="2194975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6"/>
            <p:cNvSpPr/>
            <p:nvPr/>
          </p:nvSpPr>
          <p:spPr>
            <a:xfrm>
              <a:off x="3267783" y="2194975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6"/>
            <p:cNvSpPr/>
            <p:nvPr/>
          </p:nvSpPr>
          <p:spPr>
            <a:xfrm>
              <a:off x="4053842" y="2194975"/>
              <a:ext cx="1038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6"/>
            <p:cNvSpPr/>
            <p:nvPr/>
          </p:nvSpPr>
          <p:spPr>
            <a:xfrm>
              <a:off x="5178300" y="219497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6"/>
            <p:cNvSpPr/>
            <p:nvPr/>
          </p:nvSpPr>
          <p:spPr>
            <a:xfrm>
              <a:off x="6027958" y="2194975"/>
              <a:ext cx="14112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6"/>
            <p:cNvSpPr/>
            <p:nvPr/>
          </p:nvSpPr>
          <p:spPr>
            <a:xfrm>
              <a:off x="7525317" y="219497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6"/>
            <p:cNvSpPr/>
            <p:nvPr/>
          </p:nvSpPr>
          <p:spPr>
            <a:xfrm>
              <a:off x="8437975" y="2194975"/>
              <a:ext cx="630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6"/>
            <p:cNvSpPr/>
            <p:nvPr/>
          </p:nvSpPr>
          <p:spPr>
            <a:xfrm>
              <a:off x="75871" y="246630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6"/>
            <p:cNvSpPr/>
            <p:nvPr/>
          </p:nvSpPr>
          <p:spPr>
            <a:xfrm>
              <a:off x="865030" y="2466300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6"/>
            <p:cNvSpPr/>
            <p:nvPr/>
          </p:nvSpPr>
          <p:spPr>
            <a:xfrm>
              <a:off x="1834188" y="246630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6"/>
            <p:cNvSpPr/>
            <p:nvPr/>
          </p:nvSpPr>
          <p:spPr>
            <a:xfrm>
              <a:off x="2474846" y="246630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6"/>
            <p:cNvSpPr/>
            <p:nvPr/>
          </p:nvSpPr>
          <p:spPr>
            <a:xfrm>
              <a:off x="3664505" y="2466300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6"/>
            <p:cNvSpPr/>
            <p:nvPr/>
          </p:nvSpPr>
          <p:spPr>
            <a:xfrm>
              <a:off x="4517263" y="246630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6"/>
            <p:cNvSpPr/>
            <p:nvPr/>
          </p:nvSpPr>
          <p:spPr>
            <a:xfrm>
              <a:off x="5157922" y="246630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6"/>
            <p:cNvSpPr/>
            <p:nvPr/>
          </p:nvSpPr>
          <p:spPr>
            <a:xfrm>
              <a:off x="6347580" y="246630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6"/>
            <p:cNvSpPr/>
            <p:nvPr/>
          </p:nvSpPr>
          <p:spPr>
            <a:xfrm>
              <a:off x="6988238" y="2466300"/>
              <a:ext cx="12912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6"/>
            <p:cNvSpPr/>
            <p:nvPr/>
          </p:nvSpPr>
          <p:spPr>
            <a:xfrm>
              <a:off x="8368697" y="246630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6"/>
            <p:cNvSpPr/>
            <p:nvPr/>
          </p:nvSpPr>
          <p:spPr>
            <a:xfrm>
              <a:off x="75850" y="273762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6"/>
            <p:cNvSpPr/>
            <p:nvPr/>
          </p:nvSpPr>
          <p:spPr>
            <a:xfrm>
              <a:off x="946642" y="2737625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6"/>
            <p:cNvSpPr/>
            <p:nvPr/>
          </p:nvSpPr>
          <p:spPr>
            <a:xfrm>
              <a:off x="2015733" y="2737625"/>
              <a:ext cx="4182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6"/>
            <p:cNvSpPr/>
            <p:nvPr/>
          </p:nvSpPr>
          <p:spPr>
            <a:xfrm>
              <a:off x="2541225" y="2737625"/>
              <a:ext cx="466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6"/>
            <p:cNvSpPr/>
            <p:nvPr/>
          </p:nvSpPr>
          <p:spPr>
            <a:xfrm>
              <a:off x="3115317" y="2737625"/>
              <a:ext cx="11331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6"/>
            <p:cNvSpPr/>
            <p:nvPr/>
          </p:nvSpPr>
          <p:spPr>
            <a:xfrm>
              <a:off x="4355708" y="2737625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6"/>
            <p:cNvSpPr/>
            <p:nvPr/>
          </p:nvSpPr>
          <p:spPr>
            <a:xfrm>
              <a:off x="5424800" y="273762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6"/>
            <p:cNvSpPr/>
            <p:nvPr/>
          </p:nvSpPr>
          <p:spPr>
            <a:xfrm>
              <a:off x="6358592" y="2737625"/>
              <a:ext cx="9030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6"/>
            <p:cNvSpPr/>
            <p:nvPr/>
          </p:nvSpPr>
          <p:spPr>
            <a:xfrm>
              <a:off x="7368883" y="2737625"/>
              <a:ext cx="630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6"/>
            <p:cNvSpPr/>
            <p:nvPr/>
          </p:nvSpPr>
          <p:spPr>
            <a:xfrm>
              <a:off x="8106775" y="2737625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6"/>
            <p:cNvSpPr/>
            <p:nvPr/>
          </p:nvSpPr>
          <p:spPr>
            <a:xfrm>
              <a:off x="75878" y="3008950"/>
              <a:ext cx="12912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6"/>
            <p:cNvSpPr/>
            <p:nvPr/>
          </p:nvSpPr>
          <p:spPr>
            <a:xfrm>
              <a:off x="1458002" y="3008950"/>
              <a:ext cx="304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6"/>
            <p:cNvSpPr/>
            <p:nvPr/>
          </p:nvSpPr>
          <p:spPr>
            <a:xfrm>
              <a:off x="1853726" y="300895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6"/>
            <p:cNvSpPr/>
            <p:nvPr/>
          </p:nvSpPr>
          <p:spPr>
            <a:xfrm>
              <a:off x="2496050" y="3008950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6"/>
            <p:cNvSpPr/>
            <p:nvPr/>
          </p:nvSpPr>
          <p:spPr>
            <a:xfrm>
              <a:off x="3466875" y="3008950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6"/>
            <p:cNvSpPr/>
            <p:nvPr/>
          </p:nvSpPr>
          <p:spPr>
            <a:xfrm>
              <a:off x="4602399" y="300895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6"/>
            <p:cNvSpPr/>
            <p:nvPr/>
          </p:nvSpPr>
          <p:spPr>
            <a:xfrm>
              <a:off x="5244723" y="300895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6"/>
            <p:cNvSpPr/>
            <p:nvPr/>
          </p:nvSpPr>
          <p:spPr>
            <a:xfrm>
              <a:off x="5887047" y="3008950"/>
              <a:ext cx="12912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6"/>
            <p:cNvSpPr/>
            <p:nvPr/>
          </p:nvSpPr>
          <p:spPr>
            <a:xfrm>
              <a:off x="7269171" y="300895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6"/>
            <p:cNvSpPr/>
            <p:nvPr/>
          </p:nvSpPr>
          <p:spPr>
            <a:xfrm>
              <a:off x="8460495" y="3008950"/>
              <a:ext cx="6081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6"/>
            <p:cNvSpPr/>
            <p:nvPr/>
          </p:nvSpPr>
          <p:spPr>
            <a:xfrm>
              <a:off x="75550" y="3280275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6"/>
            <p:cNvSpPr/>
            <p:nvPr/>
          </p:nvSpPr>
          <p:spPr>
            <a:xfrm>
              <a:off x="1207008" y="328027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6"/>
            <p:cNvSpPr/>
            <p:nvPr/>
          </p:nvSpPr>
          <p:spPr>
            <a:xfrm>
              <a:off x="2057367" y="328027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6"/>
            <p:cNvSpPr/>
            <p:nvPr/>
          </p:nvSpPr>
          <p:spPr>
            <a:xfrm>
              <a:off x="2907725" y="328027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6"/>
            <p:cNvSpPr/>
            <p:nvPr/>
          </p:nvSpPr>
          <p:spPr>
            <a:xfrm>
              <a:off x="3821083" y="3280275"/>
              <a:ext cx="630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6"/>
            <p:cNvSpPr/>
            <p:nvPr/>
          </p:nvSpPr>
          <p:spPr>
            <a:xfrm>
              <a:off x="4538542" y="3280275"/>
              <a:ext cx="1212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6"/>
            <p:cNvSpPr/>
            <p:nvPr/>
          </p:nvSpPr>
          <p:spPr>
            <a:xfrm>
              <a:off x="5837700" y="3280275"/>
              <a:ext cx="4182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6"/>
            <p:cNvSpPr/>
            <p:nvPr/>
          </p:nvSpPr>
          <p:spPr>
            <a:xfrm>
              <a:off x="6342758" y="328027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6"/>
            <p:cNvSpPr/>
            <p:nvPr/>
          </p:nvSpPr>
          <p:spPr>
            <a:xfrm>
              <a:off x="7256117" y="328027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6"/>
            <p:cNvSpPr/>
            <p:nvPr/>
          </p:nvSpPr>
          <p:spPr>
            <a:xfrm>
              <a:off x="8106475" y="3280275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6"/>
            <p:cNvSpPr/>
            <p:nvPr/>
          </p:nvSpPr>
          <p:spPr>
            <a:xfrm>
              <a:off x="75875" y="355160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6"/>
            <p:cNvSpPr/>
            <p:nvPr/>
          </p:nvSpPr>
          <p:spPr>
            <a:xfrm>
              <a:off x="875466" y="3551600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6"/>
            <p:cNvSpPr/>
            <p:nvPr/>
          </p:nvSpPr>
          <p:spPr>
            <a:xfrm>
              <a:off x="1855056" y="355160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6"/>
            <p:cNvSpPr/>
            <p:nvPr/>
          </p:nvSpPr>
          <p:spPr>
            <a:xfrm>
              <a:off x="2506146" y="3551600"/>
              <a:ext cx="630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6"/>
            <p:cNvSpPr/>
            <p:nvPr/>
          </p:nvSpPr>
          <p:spPr>
            <a:xfrm>
              <a:off x="3236436" y="3551600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6"/>
            <p:cNvSpPr/>
            <p:nvPr/>
          </p:nvSpPr>
          <p:spPr>
            <a:xfrm>
              <a:off x="4380727" y="355160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6"/>
            <p:cNvSpPr/>
            <p:nvPr/>
          </p:nvSpPr>
          <p:spPr>
            <a:xfrm>
              <a:off x="5180317" y="355160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6"/>
            <p:cNvSpPr/>
            <p:nvPr/>
          </p:nvSpPr>
          <p:spPr>
            <a:xfrm>
              <a:off x="6380407" y="3551600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6"/>
            <p:cNvSpPr/>
            <p:nvPr/>
          </p:nvSpPr>
          <p:spPr>
            <a:xfrm>
              <a:off x="7243597" y="3551600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6"/>
            <p:cNvSpPr/>
            <p:nvPr/>
          </p:nvSpPr>
          <p:spPr>
            <a:xfrm>
              <a:off x="8106788" y="3551600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6"/>
            <p:cNvSpPr/>
            <p:nvPr/>
          </p:nvSpPr>
          <p:spPr>
            <a:xfrm>
              <a:off x="75850" y="3822925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6"/>
            <p:cNvSpPr/>
            <p:nvPr/>
          </p:nvSpPr>
          <p:spPr>
            <a:xfrm>
              <a:off x="1205542" y="382292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6"/>
            <p:cNvSpPr/>
            <p:nvPr/>
          </p:nvSpPr>
          <p:spPr>
            <a:xfrm>
              <a:off x="2054133" y="3822925"/>
              <a:ext cx="304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6"/>
            <p:cNvSpPr/>
            <p:nvPr/>
          </p:nvSpPr>
          <p:spPr>
            <a:xfrm>
              <a:off x="2444025" y="3822925"/>
              <a:ext cx="630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6"/>
            <p:cNvSpPr/>
            <p:nvPr/>
          </p:nvSpPr>
          <p:spPr>
            <a:xfrm>
              <a:off x="3159717" y="3822925"/>
              <a:ext cx="12912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6"/>
            <p:cNvSpPr/>
            <p:nvPr/>
          </p:nvSpPr>
          <p:spPr>
            <a:xfrm>
              <a:off x="4536008" y="382292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6"/>
            <p:cNvSpPr/>
            <p:nvPr/>
          </p:nvSpPr>
          <p:spPr>
            <a:xfrm>
              <a:off x="5172500" y="3822925"/>
              <a:ext cx="5097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6"/>
            <p:cNvSpPr/>
            <p:nvPr/>
          </p:nvSpPr>
          <p:spPr>
            <a:xfrm>
              <a:off x="5767292" y="3822925"/>
              <a:ext cx="1038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6"/>
            <p:cNvSpPr/>
            <p:nvPr/>
          </p:nvSpPr>
          <p:spPr>
            <a:xfrm>
              <a:off x="6890683" y="3822925"/>
              <a:ext cx="14847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6"/>
            <p:cNvSpPr/>
            <p:nvPr/>
          </p:nvSpPr>
          <p:spPr>
            <a:xfrm>
              <a:off x="8460475" y="3822925"/>
              <a:ext cx="6081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6"/>
            <p:cNvSpPr/>
            <p:nvPr/>
          </p:nvSpPr>
          <p:spPr>
            <a:xfrm>
              <a:off x="75870" y="4094250"/>
              <a:ext cx="6081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6"/>
            <p:cNvSpPr/>
            <p:nvPr/>
          </p:nvSpPr>
          <p:spPr>
            <a:xfrm>
              <a:off x="775428" y="4094250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6"/>
            <p:cNvSpPr/>
            <p:nvPr/>
          </p:nvSpPr>
          <p:spPr>
            <a:xfrm>
              <a:off x="1828686" y="409425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6"/>
            <p:cNvSpPr/>
            <p:nvPr/>
          </p:nvSpPr>
          <p:spPr>
            <a:xfrm>
              <a:off x="2471545" y="4094250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6"/>
            <p:cNvSpPr/>
            <p:nvPr/>
          </p:nvSpPr>
          <p:spPr>
            <a:xfrm>
              <a:off x="3442903" y="4094250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6"/>
            <p:cNvSpPr/>
            <p:nvPr/>
          </p:nvSpPr>
          <p:spPr>
            <a:xfrm>
              <a:off x="4578962" y="409425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6"/>
            <p:cNvSpPr/>
            <p:nvPr/>
          </p:nvSpPr>
          <p:spPr>
            <a:xfrm>
              <a:off x="5221820" y="409425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6"/>
            <p:cNvSpPr/>
            <p:nvPr/>
          </p:nvSpPr>
          <p:spPr>
            <a:xfrm>
              <a:off x="6413679" y="4094250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6"/>
            <p:cNvSpPr/>
            <p:nvPr/>
          </p:nvSpPr>
          <p:spPr>
            <a:xfrm>
              <a:off x="7268637" y="409425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6"/>
            <p:cNvSpPr/>
            <p:nvPr/>
          </p:nvSpPr>
          <p:spPr>
            <a:xfrm>
              <a:off x="8460495" y="4094250"/>
              <a:ext cx="6081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6"/>
            <p:cNvSpPr/>
            <p:nvPr/>
          </p:nvSpPr>
          <p:spPr>
            <a:xfrm>
              <a:off x="75850" y="436557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6"/>
            <p:cNvSpPr/>
            <p:nvPr/>
          </p:nvSpPr>
          <p:spPr>
            <a:xfrm>
              <a:off x="933675" y="436557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6"/>
            <p:cNvSpPr/>
            <p:nvPr/>
          </p:nvSpPr>
          <p:spPr>
            <a:xfrm>
              <a:off x="1854500" y="436557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6"/>
            <p:cNvSpPr/>
            <p:nvPr/>
          </p:nvSpPr>
          <p:spPr>
            <a:xfrm>
              <a:off x="2500225" y="4365575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6"/>
            <p:cNvSpPr/>
            <p:nvPr/>
          </p:nvSpPr>
          <p:spPr>
            <a:xfrm>
              <a:off x="3474450" y="4365575"/>
              <a:ext cx="5097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6"/>
            <p:cNvSpPr/>
            <p:nvPr/>
          </p:nvSpPr>
          <p:spPr>
            <a:xfrm>
              <a:off x="4078475" y="4365575"/>
              <a:ext cx="14112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6"/>
            <p:cNvSpPr/>
            <p:nvPr/>
          </p:nvSpPr>
          <p:spPr>
            <a:xfrm>
              <a:off x="5584000" y="4365575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6"/>
            <p:cNvSpPr/>
            <p:nvPr/>
          </p:nvSpPr>
          <p:spPr>
            <a:xfrm>
              <a:off x="6378225" y="436557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6"/>
            <p:cNvSpPr/>
            <p:nvPr/>
          </p:nvSpPr>
          <p:spPr>
            <a:xfrm>
              <a:off x="7236050" y="4365575"/>
              <a:ext cx="1038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6"/>
            <p:cNvSpPr/>
            <p:nvPr/>
          </p:nvSpPr>
          <p:spPr>
            <a:xfrm>
              <a:off x="8368675" y="4365575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6"/>
            <p:cNvSpPr/>
            <p:nvPr/>
          </p:nvSpPr>
          <p:spPr>
            <a:xfrm>
              <a:off x="75863" y="4636900"/>
              <a:ext cx="10446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6"/>
            <p:cNvSpPr/>
            <p:nvPr/>
          </p:nvSpPr>
          <p:spPr>
            <a:xfrm>
              <a:off x="1217421" y="4636900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6"/>
            <p:cNvSpPr/>
            <p:nvPr/>
          </p:nvSpPr>
          <p:spPr>
            <a:xfrm>
              <a:off x="2077879" y="4636900"/>
              <a:ext cx="5097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6"/>
            <p:cNvSpPr/>
            <p:nvPr/>
          </p:nvSpPr>
          <p:spPr>
            <a:xfrm>
              <a:off x="2684538" y="4636900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6"/>
            <p:cNvSpPr/>
            <p:nvPr/>
          </p:nvSpPr>
          <p:spPr>
            <a:xfrm>
              <a:off x="3743296" y="4636900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6"/>
            <p:cNvSpPr/>
            <p:nvPr/>
          </p:nvSpPr>
          <p:spPr>
            <a:xfrm>
              <a:off x="4540154" y="4636900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6"/>
            <p:cNvSpPr/>
            <p:nvPr/>
          </p:nvSpPr>
          <p:spPr>
            <a:xfrm>
              <a:off x="5188513" y="4636900"/>
              <a:ext cx="1100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6"/>
            <p:cNvSpPr/>
            <p:nvPr/>
          </p:nvSpPr>
          <p:spPr>
            <a:xfrm>
              <a:off x="6385871" y="4636900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6"/>
            <p:cNvSpPr/>
            <p:nvPr/>
          </p:nvSpPr>
          <p:spPr>
            <a:xfrm>
              <a:off x="7246329" y="4636900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6"/>
            <p:cNvSpPr/>
            <p:nvPr/>
          </p:nvSpPr>
          <p:spPr>
            <a:xfrm>
              <a:off x="8106788" y="4636900"/>
              <a:ext cx="9618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6"/>
            <p:cNvSpPr/>
            <p:nvPr/>
          </p:nvSpPr>
          <p:spPr>
            <a:xfrm>
              <a:off x="75625" y="490822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6"/>
            <p:cNvSpPr/>
            <p:nvPr/>
          </p:nvSpPr>
          <p:spPr>
            <a:xfrm>
              <a:off x="1009417" y="4908225"/>
              <a:ext cx="5514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6"/>
            <p:cNvSpPr/>
            <p:nvPr/>
          </p:nvSpPr>
          <p:spPr>
            <a:xfrm>
              <a:off x="1668108" y="4908225"/>
              <a:ext cx="6081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6"/>
            <p:cNvSpPr/>
            <p:nvPr/>
          </p:nvSpPr>
          <p:spPr>
            <a:xfrm>
              <a:off x="2383500" y="4908225"/>
              <a:ext cx="11331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6"/>
            <p:cNvSpPr/>
            <p:nvPr/>
          </p:nvSpPr>
          <p:spPr>
            <a:xfrm>
              <a:off x="3623892" y="4908225"/>
              <a:ext cx="763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6"/>
            <p:cNvSpPr/>
            <p:nvPr/>
          </p:nvSpPr>
          <p:spPr>
            <a:xfrm>
              <a:off x="4494683" y="4908225"/>
              <a:ext cx="87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6"/>
            <p:cNvSpPr/>
            <p:nvPr/>
          </p:nvSpPr>
          <p:spPr>
            <a:xfrm>
              <a:off x="5481875" y="4908225"/>
              <a:ext cx="10383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6"/>
            <p:cNvSpPr/>
            <p:nvPr/>
          </p:nvSpPr>
          <p:spPr>
            <a:xfrm>
              <a:off x="6627467" y="4908225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6"/>
            <p:cNvSpPr/>
            <p:nvPr/>
          </p:nvSpPr>
          <p:spPr>
            <a:xfrm>
              <a:off x="7434658" y="4908225"/>
              <a:ext cx="8265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6"/>
            <p:cNvSpPr/>
            <p:nvPr/>
          </p:nvSpPr>
          <p:spPr>
            <a:xfrm>
              <a:off x="8368450" y="4908225"/>
              <a:ext cx="699900" cy="21090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" name="Google Shape;4300;p57"/>
          <p:cNvSpPr txBox="1">
            <a:spLocks noGrp="1"/>
          </p:cNvSpPr>
          <p:nvPr>
            <p:ph type="title"/>
          </p:nvPr>
        </p:nvSpPr>
        <p:spPr>
          <a:xfrm>
            <a:off x="311700" y="2121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Gradient Backgrounds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B2D3E"/>
            </a:gs>
            <a:gs pos="100000">
              <a:srgbClr val="EF473A"/>
            </a:gs>
          </a:gsLst>
          <a:lin ang="5400012" scaled="0"/>
        </a:gradFill>
        <a:effectLst/>
      </p:bgPr>
    </p:bg>
    <p:spTree>
      <p:nvGrpSpPr>
        <p:cNvPr id="1" name="Shape 43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2C2E9"/>
            </a:gs>
            <a:gs pos="50000">
              <a:srgbClr val="C471ED"/>
            </a:gs>
            <a:gs pos="100000">
              <a:srgbClr val="F64F59"/>
            </a:gs>
          </a:gsLst>
          <a:lin ang="0" scaled="0"/>
        </a:gradFill>
        <a:effectLst/>
      </p:bgPr>
    </p:bg>
    <p:spTree>
      <p:nvGrpSpPr>
        <p:cNvPr id="1" name="Shape 43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A8C0FF"/>
            </a:gs>
            <a:gs pos="100000">
              <a:srgbClr val="3F2B96"/>
            </a:gs>
          </a:gsLst>
          <a:lin ang="0" scaled="0"/>
        </a:gradFill>
        <a:effectLst/>
      </p:bgPr>
    </p:bg>
    <p:spTree>
      <p:nvGrpSpPr>
        <p:cNvPr id="1" name="Shape 43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/>
          <p:nvPr/>
        </p:nvSpPr>
        <p:spPr>
          <a:xfrm>
            <a:off x="912025" y="378275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BD4EB"/>
              </a:gs>
              <a:gs pos="100000">
                <a:srgbClr val="9180BB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5"/>
          <p:cNvSpPr/>
          <p:nvPr/>
        </p:nvSpPr>
        <p:spPr>
          <a:xfrm>
            <a:off x="4890125" y="378275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A8C0FF"/>
              </a:gs>
              <a:gs pos="100000">
                <a:srgbClr val="3F2B9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5"/>
          <p:cNvSpPr/>
          <p:nvPr/>
        </p:nvSpPr>
        <p:spPr>
          <a:xfrm>
            <a:off x="912025" y="1299075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5"/>
          <p:cNvSpPr/>
          <p:nvPr/>
        </p:nvSpPr>
        <p:spPr>
          <a:xfrm>
            <a:off x="912025" y="2219875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B6D7A8"/>
              </a:gs>
              <a:gs pos="64000">
                <a:srgbClr val="A4C2F4"/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5"/>
          <p:cNvSpPr/>
          <p:nvPr/>
        </p:nvSpPr>
        <p:spPr>
          <a:xfrm>
            <a:off x="912025" y="3140675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/>
          <p:nvPr/>
        </p:nvSpPr>
        <p:spPr>
          <a:xfrm>
            <a:off x="912025" y="4061475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C9DAF8"/>
              </a:gs>
              <a:gs pos="100000">
                <a:srgbClr val="DE87F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4890125" y="1252975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F64F59"/>
              </a:gs>
              <a:gs pos="100000">
                <a:srgbClr val="DE87F1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4890125" y="2176350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E0EDBA">
                  <a:alpha val="70980"/>
                </a:srgbClr>
              </a:gs>
              <a:gs pos="100000">
                <a:srgbClr val="B6D7A8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4890125" y="3140675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4890125" y="4061475"/>
            <a:ext cx="3027300" cy="7908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0FFFF"/>
              </a:gs>
              <a:gs pos="100000">
                <a:srgbClr val="B0DAF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C9DAF8"/>
            </a:gs>
            <a:gs pos="100000">
              <a:srgbClr val="DE87F1"/>
            </a:gs>
          </a:gsLst>
          <a:lin ang="13500032" scaled="0"/>
        </a:gradFill>
        <a:effectLst/>
      </p:bgPr>
    </p:bg>
    <p:spTree>
      <p:nvGrpSpPr>
        <p:cNvPr id="1" name="Shape 4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7" name="Google Shape;4317;p61"/>
          <p:cNvSpPr txBox="1">
            <a:spLocks noGrp="1"/>
          </p:cNvSpPr>
          <p:nvPr>
            <p:ph type="title"/>
          </p:nvPr>
        </p:nvSpPr>
        <p:spPr>
          <a:xfrm>
            <a:off x="311700" y="2121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Other examples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2" name="Google Shape;4322;p62"/>
          <p:cNvSpPr/>
          <p:nvPr/>
        </p:nvSpPr>
        <p:spPr>
          <a:xfrm>
            <a:off x="1838549" y="821425"/>
            <a:ext cx="53400" cy="14205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3" name="Google Shape;4323;p62"/>
          <p:cNvSpPr/>
          <p:nvPr/>
        </p:nvSpPr>
        <p:spPr>
          <a:xfrm>
            <a:off x="1675513" y="821425"/>
            <a:ext cx="30900" cy="14205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4" name="Google Shape;4324;p62"/>
          <p:cNvSpPr/>
          <p:nvPr/>
        </p:nvSpPr>
        <p:spPr>
          <a:xfrm>
            <a:off x="1725730" y="1496901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5" name="Google Shape;4325;p62"/>
          <p:cNvSpPr/>
          <p:nvPr/>
        </p:nvSpPr>
        <p:spPr>
          <a:xfrm>
            <a:off x="1908418" y="1496901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6" name="Google Shape;4326;p62"/>
          <p:cNvSpPr/>
          <p:nvPr/>
        </p:nvSpPr>
        <p:spPr>
          <a:xfrm rot="5400000">
            <a:off x="2001224" y="2294796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7" name="Google Shape;4327;p62"/>
          <p:cNvSpPr/>
          <p:nvPr/>
        </p:nvSpPr>
        <p:spPr>
          <a:xfrm>
            <a:off x="2215900" y="2417339"/>
            <a:ext cx="99300" cy="7089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8" name="Google Shape;4328;p62"/>
          <p:cNvSpPr/>
          <p:nvPr/>
        </p:nvSpPr>
        <p:spPr>
          <a:xfrm>
            <a:off x="2093471" y="2736978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9" name="Google Shape;4329;p62"/>
          <p:cNvSpPr/>
          <p:nvPr/>
        </p:nvSpPr>
        <p:spPr>
          <a:xfrm>
            <a:off x="2334843" y="2736978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0" name="Google Shape;4330;p62"/>
          <p:cNvSpPr/>
          <p:nvPr/>
        </p:nvSpPr>
        <p:spPr>
          <a:xfrm>
            <a:off x="2453806" y="3303263"/>
            <a:ext cx="99300" cy="3702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1" name="Google Shape;4331;p62"/>
          <p:cNvSpPr/>
          <p:nvPr/>
        </p:nvSpPr>
        <p:spPr>
          <a:xfrm rot="5400000">
            <a:off x="2453765" y="3179879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2" name="Google Shape;4332;p62"/>
          <p:cNvSpPr/>
          <p:nvPr/>
        </p:nvSpPr>
        <p:spPr>
          <a:xfrm>
            <a:off x="2708051" y="3303263"/>
            <a:ext cx="156900" cy="3702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3" name="Google Shape;4333;p62"/>
          <p:cNvSpPr/>
          <p:nvPr/>
        </p:nvSpPr>
        <p:spPr>
          <a:xfrm>
            <a:off x="2580928" y="3453582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4" name="Google Shape;4334;p62"/>
          <p:cNvSpPr/>
          <p:nvPr/>
        </p:nvSpPr>
        <p:spPr>
          <a:xfrm>
            <a:off x="2892641" y="3453582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5" name="Google Shape;4335;p62"/>
          <p:cNvSpPr/>
          <p:nvPr/>
        </p:nvSpPr>
        <p:spPr>
          <a:xfrm>
            <a:off x="2024223" y="821425"/>
            <a:ext cx="53400" cy="14205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6" name="Google Shape;4336;p62"/>
          <p:cNvSpPr/>
          <p:nvPr/>
        </p:nvSpPr>
        <p:spPr>
          <a:xfrm>
            <a:off x="2016978" y="2417339"/>
            <a:ext cx="53400" cy="7089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7" name="Google Shape;4337;p62"/>
          <p:cNvSpPr/>
          <p:nvPr/>
        </p:nvSpPr>
        <p:spPr>
          <a:xfrm>
            <a:off x="2453806" y="2417339"/>
            <a:ext cx="99300" cy="7089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8" name="Google Shape;4338;p62"/>
          <p:cNvSpPr/>
          <p:nvPr/>
        </p:nvSpPr>
        <p:spPr>
          <a:xfrm>
            <a:off x="3019753" y="3303263"/>
            <a:ext cx="156900" cy="370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9" name="Google Shape;4339;p62"/>
          <p:cNvSpPr/>
          <p:nvPr/>
        </p:nvSpPr>
        <p:spPr>
          <a:xfrm rot="5400000">
            <a:off x="3048449" y="3714015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0" name="Google Shape;4340;p62"/>
          <p:cNvSpPr/>
          <p:nvPr/>
        </p:nvSpPr>
        <p:spPr>
          <a:xfrm>
            <a:off x="3019748" y="3824251"/>
            <a:ext cx="156900" cy="2574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1" name="Google Shape;4341;p62"/>
          <p:cNvSpPr/>
          <p:nvPr/>
        </p:nvSpPr>
        <p:spPr>
          <a:xfrm>
            <a:off x="3313452" y="3824251"/>
            <a:ext cx="213600" cy="2574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2" name="Google Shape;4342;p62"/>
          <p:cNvSpPr/>
          <p:nvPr/>
        </p:nvSpPr>
        <p:spPr>
          <a:xfrm>
            <a:off x="3195343" y="3918170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3" name="Google Shape;4343;p62"/>
          <p:cNvSpPr/>
          <p:nvPr/>
        </p:nvSpPr>
        <p:spPr>
          <a:xfrm>
            <a:off x="3663906" y="3824251"/>
            <a:ext cx="213600" cy="2574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4" name="Google Shape;4344;p62"/>
          <p:cNvSpPr/>
          <p:nvPr/>
        </p:nvSpPr>
        <p:spPr>
          <a:xfrm>
            <a:off x="3545798" y="3918170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5" name="Google Shape;4345;p62"/>
          <p:cNvSpPr/>
          <p:nvPr/>
        </p:nvSpPr>
        <p:spPr>
          <a:xfrm>
            <a:off x="3663916" y="4221392"/>
            <a:ext cx="213600" cy="993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6" name="Google Shape;4346;p62"/>
          <p:cNvSpPr/>
          <p:nvPr/>
        </p:nvSpPr>
        <p:spPr>
          <a:xfrm rot="5400000">
            <a:off x="3720997" y="4117611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7" name="Google Shape;4347;p62"/>
          <p:cNvSpPr/>
          <p:nvPr/>
        </p:nvSpPr>
        <p:spPr>
          <a:xfrm>
            <a:off x="4036026" y="4221393"/>
            <a:ext cx="310200" cy="993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8" name="Google Shape;4348;p62"/>
          <p:cNvSpPr/>
          <p:nvPr/>
        </p:nvSpPr>
        <p:spPr>
          <a:xfrm>
            <a:off x="3907085" y="4236305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9" name="Google Shape;4349;p62"/>
          <p:cNvSpPr/>
          <p:nvPr/>
        </p:nvSpPr>
        <p:spPr>
          <a:xfrm>
            <a:off x="4504822" y="4221393"/>
            <a:ext cx="310200" cy="993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0" name="Google Shape;4350;p62"/>
          <p:cNvSpPr/>
          <p:nvPr/>
        </p:nvSpPr>
        <p:spPr>
          <a:xfrm>
            <a:off x="4375881" y="4236305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1" name="Google Shape;4351;p62"/>
          <p:cNvSpPr/>
          <p:nvPr/>
        </p:nvSpPr>
        <p:spPr>
          <a:xfrm>
            <a:off x="4292184" y="3824231"/>
            <a:ext cx="213600" cy="2574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2" name="Google Shape;4352;p62"/>
          <p:cNvSpPr/>
          <p:nvPr/>
        </p:nvSpPr>
        <p:spPr>
          <a:xfrm>
            <a:off x="4508565" y="3824225"/>
            <a:ext cx="304800" cy="2574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3" name="Google Shape;4353;p62"/>
          <p:cNvSpPr/>
          <p:nvPr/>
        </p:nvSpPr>
        <p:spPr>
          <a:xfrm>
            <a:off x="4990118" y="3824231"/>
            <a:ext cx="213600" cy="2574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4" name="Google Shape;4354;p62"/>
          <p:cNvSpPr/>
          <p:nvPr/>
        </p:nvSpPr>
        <p:spPr>
          <a:xfrm>
            <a:off x="4851643" y="3918125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5" name="Google Shape;4355;p62"/>
          <p:cNvSpPr/>
          <p:nvPr/>
        </p:nvSpPr>
        <p:spPr>
          <a:xfrm>
            <a:off x="5343549" y="3824231"/>
            <a:ext cx="213600" cy="2574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6" name="Google Shape;4356;p62"/>
          <p:cNvSpPr/>
          <p:nvPr/>
        </p:nvSpPr>
        <p:spPr>
          <a:xfrm>
            <a:off x="5223944" y="3918150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7" name="Google Shape;4357;p62"/>
          <p:cNvSpPr/>
          <p:nvPr/>
        </p:nvSpPr>
        <p:spPr>
          <a:xfrm rot="5400000" flipH="1">
            <a:off x="4559157" y="4119947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8" name="Google Shape;4358;p62"/>
          <p:cNvSpPr/>
          <p:nvPr/>
        </p:nvSpPr>
        <p:spPr>
          <a:xfrm>
            <a:off x="5343559" y="3303263"/>
            <a:ext cx="213600" cy="3702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9" name="Google Shape;4359;p62"/>
          <p:cNvSpPr/>
          <p:nvPr/>
        </p:nvSpPr>
        <p:spPr>
          <a:xfrm>
            <a:off x="5182226" y="3303263"/>
            <a:ext cx="156900" cy="3702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0" name="Google Shape;4360;p62"/>
          <p:cNvSpPr/>
          <p:nvPr/>
        </p:nvSpPr>
        <p:spPr>
          <a:xfrm rot="5400000" flipH="1">
            <a:off x="5400640" y="3714034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1" name="Google Shape;4361;p62"/>
          <p:cNvSpPr/>
          <p:nvPr/>
        </p:nvSpPr>
        <p:spPr>
          <a:xfrm>
            <a:off x="5719651" y="3303275"/>
            <a:ext cx="156900" cy="3702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2" name="Google Shape;4362;p62"/>
          <p:cNvSpPr/>
          <p:nvPr/>
        </p:nvSpPr>
        <p:spPr>
          <a:xfrm>
            <a:off x="5580645" y="3453582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3" name="Google Shape;4363;p62"/>
          <p:cNvSpPr/>
          <p:nvPr/>
        </p:nvSpPr>
        <p:spPr>
          <a:xfrm rot="5400000" flipH="1">
            <a:off x="6108329" y="3179918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4" name="Google Shape;4364;p62"/>
          <p:cNvSpPr/>
          <p:nvPr/>
        </p:nvSpPr>
        <p:spPr>
          <a:xfrm>
            <a:off x="6074664" y="2417350"/>
            <a:ext cx="156900" cy="7089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5" name="Google Shape;4365;p62"/>
          <p:cNvSpPr/>
          <p:nvPr/>
        </p:nvSpPr>
        <p:spPr>
          <a:xfrm>
            <a:off x="6079547" y="3303200"/>
            <a:ext cx="156900" cy="3702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6" name="Google Shape;4366;p62"/>
          <p:cNvSpPr/>
          <p:nvPr/>
        </p:nvSpPr>
        <p:spPr>
          <a:xfrm>
            <a:off x="5924340" y="3438957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7" name="Google Shape;4367;p62"/>
          <p:cNvSpPr/>
          <p:nvPr/>
        </p:nvSpPr>
        <p:spPr>
          <a:xfrm>
            <a:off x="5968184" y="2417339"/>
            <a:ext cx="99300" cy="7089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8" name="Google Shape;4368;p62"/>
          <p:cNvSpPr/>
          <p:nvPr/>
        </p:nvSpPr>
        <p:spPr>
          <a:xfrm>
            <a:off x="6429530" y="2417339"/>
            <a:ext cx="99300" cy="7089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9" name="Google Shape;4369;p62"/>
          <p:cNvSpPr/>
          <p:nvPr/>
        </p:nvSpPr>
        <p:spPr>
          <a:xfrm>
            <a:off x="6295448" y="2736978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0" name="Google Shape;4370;p62"/>
          <p:cNvSpPr/>
          <p:nvPr/>
        </p:nvSpPr>
        <p:spPr>
          <a:xfrm>
            <a:off x="6697700" y="2417339"/>
            <a:ext cx="99300" cy="7089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1" name="Google Shape;4371;p62"/>
          <p:cNvSpPr/>
          <p:nvPr/>
        </p:nvSpPr>
        <p:spPr>
          <a:xfrm>
            <a:off x="6563618" y="2736978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2" name="Google Shape;4372;p62"/>
          <p:cNvSpPr/>
          <p:nvPr/>
        </p:nvSpPr>
        <p:spPr>
          <a:xfrm rot="5400000" flipH="1">
            <a:off x="6697677" y="2294848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3" name="Google Shape;4373;p62"/>
          <p:cNvSpPr/>
          <p:nvPr/>
        </p:nvSpPr>
        <p:spPr>
          <a:xfrm>
            <a:off x="6697700" y="821425"/>
            <a:ext cx="99300" cy="14205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4" name="Google Shape;4374;p62"/>
          <p:cNvSpPr/>
          <p:nvPr/>
        </p:nvSpPr>
        <p:spPr>
          <a:xfrm>
            <a:off x="6638508" y="821425"/>
            <a:ext cx="53400" cy="14205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5" name="Google Shape;4375;p62"/>
          <p:cNvSpPr/>
          <p:nvPr/>
        </p:nvSpPr>
        <p:spPr>
          <a:xfrm>
            <a:off x="7194466" y="821425"/>
            <a:ext cx="53400" cy="14205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6" name="Google Shape;4376;p62"/>
          <p:cNvSpPr/>
          <p:nvPr/>
        </p:nvSpPr>
        <p:spPr>
          <a:xfrm>
            <a:off x="7057721" y="1496726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7" name="Google Shape;4377;p62"/>
          <p:cNvSpPr/>
          <p:nvPr/>
        </p:nvSpPr>
        <p:spPr>
          <a:xfrm>
            <a:off x="7300669" y="1496901"/>
            <a:ext cx="99300" cy="69600"/>
          </a:xfrm>
          <a:prstGeom prst="chevron">
            <a:avLst>
              <a:gd name="adj" fmla="val 50000"/>
            </a:avLst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8" name="Google Shape;4378;p62"/>
          <p:cNvSpPr/>
          <p:nvPr/>
        </p:nvSpPr>
        <p:spPr>
          <a:xfrm>
            <a:off x="7452759" y="821425"/>
            <a:ext cx="30900" cy="14205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9" name="Google Shape;4379;p62"/>
          <p:cNvSpPr/>
          <p:nvPr/>
        </p:nvSpPr>
        <p:spPr>
          <a:xfrm>
            <a:off x="6966893" y="821425"/>
            <a:ext cx="53400" cy="1420500"/>
          </a:xfrm>
          <a:prstGeom prst="rect">
            <a:avLst/>
          </a:prstGeom>
          <a:solidFill>
            <a:srgbClr val="6AA84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0" name="Google Shape;4380;p62"/>
          <p:cNvSpPr/>
          <p:nvPr/>
        </p:nvSpPr>
        <p:spPr>
          <a:xfrm>
            <a:off x="6832281" y="1496726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81" name="Google Shape;4381;p62"/>
          <p:cNvCxnSpPr/>
          <p:nvPr/>
        </p:nvCxnSpPr>
        <p:spPr>
          <a:xfrm>
            <a:off x="2227800" y="1531520"/>
            <a:ext cx="4271700" cy="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2" name="Google Shape;4382;p62"/>
          <p:cNvCxnSpPr/>
          <p:nvPr/>
        </p:nvCxnSpPr>
        <p:spPr>
          <a:xfrm rot="10800000" flipH="1">
            <a:off x="2683550" y="2756663"/>
            <a:ext cx="3154200" cy="267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3" name="Google Shape;4383;p62"/>
          <p:cNvCxnSpPr/>
          <p:nvPr/>
        </p:nvCxnSpPr>
        <p:spPr>
          <a:xfrm>
            <a:off x="3264143" y="3470450"/>
            <a:ext cx="1830600" cy="66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84" name="Google Shape;4384;p62"/>
          <p:cNvCxnSpPr/>
          <p:nvPr/>
        </p:nvCxnSpPr>
        <p:spPr>
          <a:xfrm rot="10800000" flipH="1">
            <a:off x="3932470" y="3951488"/>
            <a:ext cx="304800" cy="30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85" name="Google Shape;4385;p62"/>
          <p:cNvSpPr txBox="1"/>
          <p:nvPr/>
        </p:nvSpPr>
        <p:spPr>
          <a:xfrm>
            <a:off x="1567967" y="642908"/>
            <a:ext cx="2136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9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6" name="Google Shape;4386;p62"/>
          <p:cNvSpPr txBox="1"/>
          <p:nvPr/>
        </p:nvSpPr>
        <p:spPr>
          <a:xfrm>
            <a:off x="2885950" y="3090978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64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7" name="Google Shape;4387;p62"/>
          <p:cNvSpPr txBox="1"/>
          <p:nvPr/>
        </p:nvSpPr>
        <p:spPr>
          <a:xfrm>
            <a:off x="1652983" y="650998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16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8" name="Google Shape;4388;p62"/>
          <p:cNvSpPr txBox="1"/>
          <p:nvPr/>
        </p:nvSpPr>
        <p:spPr>
          <a:xfrm>
            <a:off x="1831433" y="650998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16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89" name="Google Shape;4389;p62"/>
          <p:cNvSpPr txBox="1"/>
          <p:nvPr/>
        </p:nvSpPr>
        <p:spPr>
          <a:xfrm>
            <a:off x="2048350" y="2224148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32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0" name="Google Shape;4390;p62"/>
          <p:cNvSpPr txBox="1"/>
          <p:nvPr/>
        </p:nvSpPr>
        <p:spPr>
          <a:xfrm>
            <a:off x="2291200" y="2234723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32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1" name="Google Shape;4391;p62"/>
          <p:cNvSpPr txBox="1"/>
          <p:nvPr/>
        </p:nvSpPr>
        <p:spPr>
          <a:xfrm>
            <a:off x="2574250" y="3090873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64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2" name="Google Shape;4392;p62"/>
          <p:cNvSpPr txBox="1"/>
          <p:nvPr/>
        </p:nvSpPr>
        <p:spPr>
          <a:xfrm>
            <a:off x="3208025" y="3645627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128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3" name="Google Shape;4393;p62"/>
          <p:cNvSpPr txBox="1"/>
          <p:nvPr/>
        </p:nvSpPr>
        <p:spPr>
          <a:xfrm>
            <a:off x="3558375" y="3646360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128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4" name="Google Shape;4394;p62"/>
          <p:cNvSpPr txBox="1"/>
          <p:nvPr/>
        </p:nvSpPr>
        <p:spPr>
          <a:xfrm>
            <a:off x="3988873" y="4280886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256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5" name="Google Shape;4395;p62"/>
          <p:cNvSpPr txBox="1"/>
          <p:nvPr/>
        </p:nvSpPr>
        <p:spPr>
          <a:xfrm>
            <a:off x="4447650" y="4289710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256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6" name="Google Shape;4396;p62"/>
          <p:cNvSpPr txBox="1"/>
          <p:nvPr/>
        </p:nvSpPr>
        <p:spPr>
          <a:xfrm>
            <a:off x="4153240" y="3643365"/>
            <a:ext cx="7791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128+256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7" name="Google Shape;4397;p62"/>
          <p:cNvSpPr txBox="1"/>
          <p:nvPr/>
        </p:nvSpPr>
        <p:spPr>
          <a:xfrm>
            <a:off x="4868463" y="3643380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128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8" name="Google Shape;4398;p62"/>
          <p:cNvSpPr txBox="1"/>
          <p:nvPr/>
        </p:nvSpPr>
        <p:spPr>
          <a:xfrm>
            <a:off x="7257748" y="651010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99" name="Google Shape;4399;p62"/>
          <p:cNvSpPr txBox="1"/>
          <p:nvPr/>
        </p:nvSpPr>
        <p:spPr>
          <a:xfrm>
            <a:off x="5038850" y="3120165"/>
            <a:ext cx="6168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64+128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0" name="Google Shape;4400;p62"/>
          <p:cNvSpPr txBox="1"/>
          <p:nvPr/>
        </p:nvSpPr>
        <p:spPr>
          <a:xfrm>
            <a:off x="5573718" y="3123268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64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1" name="Google Shape;4401;p62"/>
          <p:cNvSpPr txBox="1"/>
          <p:nvPr/>
        </p:nvSpPr>
        <p:spPr>
          <a:xfrm>
            <a:off x="5801933" y="2238145"/>
            <a:ext cx="5616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32+64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2" name="Google Shape;4402;p62"/>
          <p:cNvSpPr txBox="1"/>
          <p:nvPr/>
        </p:nvSpPr>
        <p:spPr>
          <a:xfrm>
            <a:off x="6198376" y="2234755"/>
            <a:ext cx="5616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32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3" name="Google Shape;4403;p62"/>
          <p:cNvSpPr txBox="1"/>
          <p:nvPr/>
        </p:nvSpPr>
        <p:spPr>
          <a:xfrm>
            <a:off x="6414733" y="642902"/>
            <a:ext cx="5616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16+32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4" name="Google Shape;4404;p62"/>
          <p:cNvSpPr txBox="1"/>
          <p:nvPr/>
        </p:nvSpPr>
        <p:spPr>
          <a:xfrm>
            <a:off x="6774770" y="642913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16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5" name="Google Shape;4405;p62"/>
          <p:cNvSpPr txBox="1"/>
          <p:nvPr/>
        </p:nvSpPr>
        <p:spPr>
          <a:xfrm>
            <a:off x="7009000" y="650995"/>
            <a:ext cx="424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16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06" name="Google Shape;4406;p62"/>
          <p:cNvSpPr/>
          <p:nvPr/>
        </p:nvSpPr>
        <p:spPr>
          <a:xfrm>
            <a:off x="2596838" y="856813"/>
            <a:ext cx="3477000" cy="6159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7" name="Google Shape;4407;p62"/>
          <p:cNvSpPr/>
          <p:nvPr/>
        </p:nvSpPr>
        <p:spPr>
          <a:xfrm>
            <a:off x="2674455" y="924439"/>
            <a:ext cx="99300" cy="69600"/>
          </a:xfrm>
          <a:prstGeom prst="chevron">
            <a:avLst>
              <a:gd name="adj" fmla="val 50000"/>
            </a:avLst>
          </a:prstGeom>
          <a:solidFill>
            <a:srgbClr val="DE541E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8" name="Google Shape;4408;p62"/>
          <p:cNvSpPr/>
          <p:nvPr/>
        </p:nvSpPr>
        <p:spPr>
          <a:xfrm rot="5400000">
            <a:off x="2674474" y="1112709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09" name="Google Shape;4409;p62"/>
          <p:cNvCxnSpPr/>
          <p:nvPr/>
        </p:nvCxnSpPr>
        <p:spPr>
          <a:xfrm rot="10800000" flipH="1">
            <a:off x="3855642" y="1163250"/>
            <a:ext cx="304800" cy="3000"/>
          </a:xfrm>
          <a:prstGeom prst="straightConnector1">
            <a:avLst/>
          </a:prstGeom>
          <a:noFill/>
          <a:ln w="19050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410" name="Google Shape;4410;p62"/>
          <p:cNvSpPr/>
          <p:nvPr/>
        </p:nvSpPr>
        <p:spPr>
          <a:xfrm>
            <a:off x="4068738" y="1304189"/>
            <a:ext cx="99300" cy="124800"/>
          </a:xfrm>
          <a:prstGeom prst="rect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1" name="Google Shape;4411;p62"/>
          <p:cNvSpPr/>
          <p:nvPr/>
        </p:nvSpPr>
        <p:spPr>
          <a:xfrm>
            <a:off x="4047544" y="924439"/>
            <a:ext cx="99300" cy="69600"/>
          </a:xfrm>
          <a:prstGeom prst="chevron">
            <a:avLst>
              <a:gd name="adj" fmla="val 50000"/>
            </a:avLst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2" name="Google Shape;4412;p62"/>
          <p:cNvSpPr/>
          <p:nvPr/>
        </p:nvSpPr>
        <p:spPr>
          <a:xfrm rot="5400000" flipH="1">
            <a:off x="2674454" y="1315843"/>
            <a:ext cx="99300" cy="69600"/>
          </a:xfrm>
          <a:prstGeom prst="chevron">
            <a:avLst>
              <a:gd name="adj" fmla="val 50000"/>
            </a:avLst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3" name="Google Shape;4413;p62"/>
          <p:cNvSpPr/>
          <p:nvPr/>
        </p:nvSpPr>
        <p:spPr>
          <a:xfrm>
            <a:off x="1923284" y="2154548"/>
            <a:ext cx="69600" cy="696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4" name="Google Shape;4414;p62"/>
          <p:cNvSpPr/>
          <p:nvPr/>
        </p:nvSpPr>
        <p:spPr>
          <a:xfrm>
            <a:off x="2349709" y="3050573"/>
            <a:ext cx="69600" cy="696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5" name="Google Shape;4415;p62"/>
          <p:cNvSpPr/>
          <p:nvPr/>
        </p:nvSpPr>
        <p:spPr>
          <a:xfrm>
            <a:off x="2907559" y="3576748"/>
            <a:ext cx="69600" cy="696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6" name="Google Shape;4416;p62"/>
          <p:cNvSpPr/>
          <p:nvPr/>
        </p:nvSpPr>
        <p:spPr>
          <a:xfrm>
            <a:off x="4390734" y="4351523"/>
            <a:ext cx="69600" cy="69600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7" name="Google Shape;4417;p62"/>
          <p:cNvSpPr/>
          <p:nvPr/>
        </p:nvSpPr>
        <p:spPr>
          <a:xfrm>
            <a:off x="6578459" y="3050573"/>
            <a:ext cx="69600" cy="696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8" name="Google Shape;4418;p62"/>
          <p:cNvSpPr/>
          <p:nvPr/>
        </p:nvSpPr>
        <p:spPr>
          <a:xfrm>
            <a:off x="7315509" y="2154548"/>
            <a:ext cx="69600" cy="696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9" name="Google Shape;4419;p62"/>
          <p:cNvSpPr/>
          <p:nvPr/>
        </p:nvSpPr>
        <p:spPr>
          <a:xfrm>
            <a:off x="5943246" y="3576748"/>
            <a:ext cx="69600" cy="696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0" name="Google Shape;4420;p62"/>
          <p:cNvSpPr/>
          <p:nvPr/>
        </p:nvSpPr>
        <p:spPr>
          <a:xfrm>
            <a:off x="5225496" y="4008523"/>
            <a:ext cx="69600" cy="696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1" name="Google Shape;4421;p62"/>
          <p:cNvSpPr/>
          <p:nvPr/>
        </p:nvSpPr>
        <p:spPr>
          <a:xfrm>
            <a:off x="3547359" y="4008523"/>
            <a:ext cx="69600" cy="696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2" name="Google Shape;4422;p62"/>
          <p:cNvSpPr/>
          <p:nvPr/>
        </p:nvSpPr>
        <p:spPr>
          <a:xfrm>
            <a:off x="5132959" y="944236"/>
            <a:ext cx="69600" cy="69600"/>
          </a:xfrm>
          <a:prstGeom prst="rect">
            <a:avLst/>
          </a:prstGeom>
          <a:solidFill>
            <a:srgbClr val="99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3" name="Google Shape;4423;p62"/>
          <p:cNvSpPr/>
          <p:nvPr/>
        </p:nvSpPr>
        <p:spPr>
          <a:xfrm>
            <a:off x="5132959" y="1129961"/>
            <a:ext cx="69600" cy="69600"/>
          </a:xfrm>
          <a:prstGeom prst="rect">
            <a:avLst/>
          </a:prstGeom>
          <a:solidFill>
            <a:srgbClr val="3D85C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4" name="Google Shape;4424;p62"/>
          <p:cNvSpPr/>
          <p:nvPr/>
        </p:nvSpPr>
        <p:spPr>
          <a:xfrm>
            <a:off x="5132959" y="1315848"/>
            <a:ext cx="69600" cy="69600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5" name="Google Shape;4425;p62"/>
          <p:cNvSpPr txBox="1"/>
          <p:nvPr/>
        </p:nvSpPr>
        <p:spPr>
          <a:xfrm>
            <a:off x="2623563" y="853800"/>
            <a:ext cx="1261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Convolution 3x3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6" name="Google Shape;4426;p62"/>
          <p:cNvSpPr txBox="1"/>
          <p:nvPr/>
        </p:nvSpPr>
        <p:spPr>
          <a:xfrm>
            <a:off x="2623563" y="1040375"/>
            <a:ext cx="1261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Max Pooling 2x2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7" name="Google Shape;4427;p62"/>
          <p:cNvSpPr txBox="1"/>
          <p:nvPr/>
        </p:nvSpPr>
        <p:spPr>
          <a:xfrm>
            <a:off x="4017310" y="853800"/>
            <a:ext cx="1261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Convolution 1x1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8" name="Google Shape;4428;p62"/>
          <p:cNvSpPr txBox="1"/>
          <p:nvPr/>
        </p:nvSpPr>
        <p:spPr>
          <a:xfrm>
            <a:off x="4022764" y="1059325"/>
            <a:ext cx="1261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Skip connection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29" name="Google Shape;4429;p62"/>
          <p:cNvSpPr txBox="1"/>
          <p:nvPr/>
        </p:nvSpPr>
        <p:spPr>
          <a:xfrm>
            <a:off x="2623563" y="1261150"/>
            <a:ext cx="1261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Up Sampling 2x2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0" name="Google Shape;4430;p62"/>
          <p:cNvSpPr txBox="1"/>
          <p:nvPr/>
        </p:nvSpPr>
        <p:spPr>
          <a:xfrm>
            <a:off x="3946194" y="1258537"/>
            <a:ext cx="12615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Block copied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1" name="Google Shape;4431;p62"/>
          <p:cNvSpPr txBox="1"/>
          <p:nvPr/>
        </p:nvSpPr>
        <p:spPr>
          <a:xfrm>
            <a:off x="5197181" y="873450"/>
            <a:ext cx="8490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Dropout 0.1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2" name="Google Shape;4432;p62"/>
          <p:cNvSpPr txBox="1"/>
          <p:nvPr/>
        </p:nvSpPr>
        <p:spPr>
          <a:xfrm>
            <a:off x="5199553" y="1059412"/>
            <a:ext cx="8490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Dropout 0.2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3" name="Google Shape;4433;p62"/>
          <p:cNvSpPr txBox="1"/>
          <p:nvPr/>
        </p:nvSpPr>
        <p:spPr>
          <a:xfrm>
            <a:off x="5199577" y="1245195"/>
            <a:ext cx="849000" cy="2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Dropout 0.3</a:t>
            </a:r>
            <a:endParaRPr sz="10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34" name="Google Shape;4434;p62"/>
          <p:cNvSpPr/>
          <p:nvPr/>
        </p:nvSpPr>
        <p:spPr>
          <a:xfrm>
            <a:off x="534488" y="1036175"/>
            <a:ext cx="780300" cy="780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5" name="Google Shape;4435;p62"/>
          <p:cNvSpPr/>
          <p:nvPr/>
        </p:nvSpPr>
        <p:spPr>
          <a:xfrm>
            <a:off x="610688" y="1112375"/>
            <a:ext cx="780300" cy="780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6" name="Google Shape;4436;p62"/>
          <p:cNvSpPr/>
          <p:nvPr/>
        </p:nvSpPr>
        <p:spPr>
          <a:xfrm>
            <a:off x="686888" y="1188575"/>
            <a:ext cx="780300" cy="780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7" name="Google Shape;4437;p62"/>
          <p:cNvSpPr/>
          <p:nvPr/>
        </p:nvSpPr>
        <p:spPr>
          <a:xfrm>
            <a:off x="763088" y="1264775"/>
            <a:ext cx="780300" cy="780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8" name="Google Shape;4438;p62"/>
          <p:cNvSpPr/>
          <p:nvPr/>
        </p:nvSpPr>
        <p:spPr>
          <a:xfrm>
            <a:off x="7600613" y="998075"/>
            <a:ext cx="780300" cy="780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9" name="Google Shape;4439;p62"/>
          <p:cNvSpPr/>
          <p:nvPr/>
        </p:nvSpPr>
        <p:spPr>
          <a:xfrm>
            <a:off x="7676813" y="1074275"/>
            <a:ext cx="780300" cy="780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0" name="Google Shape;4440;p62"/>
          <p:cNvSpPr/>
          <p:nvPr/>
        </p:nvSpPr>
        <p:spPr>
          <a:xfrm>
            <a:off x="7753013" y="1150475"/>
            <a:ext cx="780300" cy="780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1" name="Google Shape;4441;p62"/>
          <p:cNvSpPr/>
          <p:nvPr/>
        </p:nvSpPr>
        <p:spPr>
          <a:xfrm>
            <a:off x="7829213" y="1226675"/>
            <a:ext cx="780300" cy="780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6" name="Google Shape;4446;p63"/>
          <p:cNvSpPr/>
          <p:nvPr/>
        </p:nvSpPr>
        <p:spPr>
          <a:xfrm>
            <a:off x="3291825" y="357575"/>
            <a:ext cx="3415500" cy="536400"/>
          </a:xfrm>
          <a:prstGeom prst="roundRect">
            <a:avLst>
              <a:gd name="adj" fmla="val 7149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InputLayer</a:t>
            </a:r>
            <a:endParaRPr sz="1200"/>
          </a:p>
        </p:txBody>
      </p:sp>
      <p:cxnSp>
        <p:nvCxnSpPr>
          <p:cNvPr id="4447" name="Google Shape;4447;p63"/>
          <p:cNvCxnSpPr/>
          <p:nvPr/>
        </p:nvCxnSpPr>
        <p:spPr>
          <a:xfrm>
            <a:off x="4269572" y="357575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48" name="Google Shape;4448;p63"/>
          <p:cNvSpPr txBox="1"/>
          <p:nvPr/>
        </p:nvSpPr>
        <p:spPr>
          <a:xfrm>
            <a:off x="4331275" y="296150"/>
            <a:ext cx="6534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Input:</a:t>
            </a:r>
            <a:endParaRPr sz="1200"/>
          </a:p>
        </p:txBody>
      </p:sp>
      <p:sp>
        <p:nvSpPr>
          <p:cNvPr id="4449" name="Google Shape;4449;p63"/>
          <p:cNvSpPr txBox="1"/>
          <p:nvPr/>
        </p:nvSpPr>
        <p:spPr>
          <a:xfrm>
            <a:off x="4259033" y="563750"/>
            <a:ext cx="6930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Output:</a:t>
            </a:r>
            <a:endParaRPr sz="1200"/>
          </a:p>
        </p:txBody>
      </p:sp>
      <p:cxnSp>
        <p:nvCxnSpPr>
          <p:cNvPr id="4450" name="Google Shape;4450;p63"/>
          <p:cNvCxnSpPr/>
          <p:nvPr/>
        </p:nvCxnSpPr>
        <p:spPr>
          <a:xfrm>
            <a:off x="4924745" y="357575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51" name="Google Shape;4451;p63"/>
          <p:cNvCxnSpPr>
            <a:endCxn id="4446" idx="3"/>
          </p:cNvCxnSpPr>
          <p:nvPr/>
        </p:nvCxnSpPr>
        <p:spPr>
          <a:xfrm>
            <a:off x="4269825" y="624575"/>
            <a:ext cx="24375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52" name="Google Shape;4452;p63"/>
          <p:cNvSpPr txBox="1"/>
          <p:nvPr/>
        </p:nvSpPr>
        <p:spPr>
          <a:xfrm>
            <a:off x="5013706" y="308765"/>
            <a:ext cx="18189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(None, size, size, 3)</a:t>
            </a:r>
            <a:endParaRPr sz="1200"/>
          </a:p>
        </p:txBody>
      </p:sp>
      <p:sp>
        <p:nvSpPr>
          <p:cNvPr id="4453" name="Google Shape;4453;p63"/>
          <p:cNvSpPr txBox="1"/>
          <p:nvPr/>
        </p:nvSpPr>
        <p:spPr>
          <a:xfrm>
            <a:off x="5013701" y="577613"/>
            <a:ext cx="18189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(None, size, size, 3)</a:t>
            </a:r>
            <a:endParaRPr sz="1200"/>
          </a:p>
        </p:txBody>
      </p:sp>
      <p:sp>
        <p:nvSpPr>
          <p:cNvPr id="4454" name="Google Shape;4454;p63"/>
          <p:cNvSpPr/>
          <p:nvPr/>
        </p:nvSpPr>
        <p:spPr>
          <a:xfrm>
            <a:off x="4046475" y="1127266"/>
            <a:ext cx="1906200" cy="403800"/>
          </a:xfrm>
          <a:prstGeom prst="roundRect">
            <a:avLst>
              <a:gd name="adj" fmla="val 7149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Inception-v3 architecture</a:t>
            </a:r>
            <a:endParaRPr sz="1200"/>
          </a:p>
        </p:txBody>
      </p:sp>
      <p:sp>
        <p:nvSpPr>
          <p:cNvPr id="4455" name="Google Shape;4455;p63"/>
          <p:cNvSpPr/>
          <p:nvPr/>
        </p:nvSpPr>
        <p:spPr>
          <a:xfrm>
            <a:off x="2812588" y="1758457"/>
            <a:ext cx="4358700" cy="536400"/>
          </a:xfrm>
          <a:prstGeom prst="roundRect">
            <a:avLst>
              <a:gd name="adj" fmla="val 7149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GlobalAveragePooling2D</a:t>
            </a:r>
            <a:endParaRPr sz="1200"/>
          </a:p>
        </p:txBody>
      </p:sp>
      <p:cxnSp>
        <p:nvCxnSpPr>
          <p:cNvPr id="4456" name="Google Shape;4456;p63"/>
          <p:cNvCxnSpPr/>
          <p:nvPr/>
        </p:nvCxnSpPr>
        <p:spPr>
          <a:xfrm>
            <a:off x="4733559" y="1758457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57" name="Google Shape;4457;p63"/>
          <p:cNvSpPr txBox="1"/>
          <p:nvPr/>
        </p:nvSpPr>
        <p:spPr>
          <a:xfrm>
            <a:off x="4795263" y="1697032"/>
            <a:ext cx="6534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Input:</a:t>
            </a:r>
            <a:endParaRPr sz="1200"/>
          </a:p>
        </p:txBody>
      </p:sp>
      <p:sp>
        <p:nvSpPr>
          <p:cNvPr id="4458" name="Google Shape;4458;p63"/>
          <p:cNvSpPr txBox="1"/>
          <p:nvPr/>
        </p:nvSpPr>
        <p:spPr>
          <a:xfrm>
            <a:off x="4723020" y="1964632"/>
            <a:ext cx="6930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Output:</a:t>
            </a:r>
            <a:endParaRPr sz="1200"/>
          </a:p>
        </p:txBody>
      </p:sp>
      <p:cxnSp>
        <p:nvCxnSpPr>
          <p:cNvPr id="4459" name="Google Shape;4459;p63"/>
          <p:cNvCxnSpPr/>
          <p:nvPr/>
        </p:nvCxnSpPr>
        <p:spPr>
          <a:xfrm>
            <a:off x="5388732" y="1758457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0" name="Google Shape;4460;p63"/>
          <p:cNvCxnSpPr>
            <a:endCxn id="4455" idx="3"/>
          </p:cNvCxnSpPr>
          <p:nvPr/>
        </p:nvCxnSpPr>
        <p:spPr>
          <a:xfrm>
            <a:off x="4733788" y="2025457"/>
            <a:ext cx="24375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61" name="Google Shape;4461;p63"/>
          <p:cNvSpPr txBox="1"/>
          <p:nvPr/>
        </p:nvSpPr>
        <p:spPr>
          <a:xfrm>
            <a:off x="5443852" y="1703687"/>
            <a:ext cx="18189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(None, 14, 14, 2048)</a:t>
            </a:r>
            <a:endParaRPr sz="1200"/>
          </a:p>
        </p:txBody>
      </p:sp>
      <p:sp>
        <p:nvSpPr>
          <p:cNvPr id="4462" name="Google Shape;4462;p63"/>
          <p:cNvSpPr txBox="1"/>
          <p:nvPr/>
        </p:nvSpPr>
        <p:spPr>
          <a:xfrm>
            <a:off x="5706288" y="1972537"/>
            <a:ext cx="12363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(None, 2048)</a:t>
            </a:r>
            <a:endParaRPr sz="1200"/>
          </a:p>
        </p:txBody>
      </p:sp>
      <p:sp>
        <p:nvSpPr>
          <p:cNvPr id="4463" name="Google Shape;4463;p63"/>
          <p:cNvSpPr/>
          <p:nvPr/>
        </p:nvSpPr>
        <p:spPr>
          <a:xfrm>
            <a:off x="2812601" y="2517635"/>
            <a:ext cx="4358700" cy="536400"/>
          </a:xfrm>
          <a:prstGeom prst="roundRect">
            <a:avLst>
              <a:gd name="adj" fmla="val 7149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Dense</a:t>
            </a:r>
            <a:endParaRPr sz="1200"/>
          </a:p>
        </p:txBody>
      </p:sp>
      <p:cxnSp>
        <p:nvCxnSpPr>
          <p:cNvPr id="4464" name="Google Shape;4464;p63"/>
          <p:cNvCxnSpPr/>
          <p:nvPr/>
        </p:nvCxnSpPr>
        <p:spPr>
          <a:xfrm>
            <a:off x="3790334" y="2517635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65" name="Google Shape;4465;p63"/>
          <p:cNvSpPr txBox="1"/>
          <p:nvPr/>
        </p:nvSpPr>
        <p:spPr>
          <a:xfrm>
            <a:off x="3852038" y="2456210"/>
            <a:ext cx="6534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Input:</a:t>
            </a:r>
            <a:endParaRPr sz="1200"/>
          </a:p>
        </p:txBody>
      </p:sp>
      <p:sp>
        <p:nvSpPr>
          <p:cNvPr id="4466" name="Google Shape;4466;p63"/>
          <p:cNvSpPr txBox="1"/>
          <p:nvPr/>
        </p:nvSpPr>
        <p:spPr>
          <a:xfrm>
            <a:off x="3779795" y="2723810"/>
            <a:ext cx="6930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Output:</a:t>
            </a:r>
            <a:endParaRPr sz="1200"/>
          </a:p>
        </p:txBody>
      </p:sp>
      <p:cxnSp>
        <p:nvCxnSpPr>
          <p:cNvPr id="4467" name="Google Shape;4467;p63"/>
          <p:cNvCxnSpPr/>
          <p:nvPr/>
        </p:nvCxnSpPr>
        <p:spPr>
          <a:xfrm>
            <a:off x="4445507" y="2517635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68" name="Google Shape;4468;p63"/>
          <p:cNvCxnSpPr/>
          <p:nvPr/>
        </p:nvCxnSpPr>
        <p:spPr>
          <a:xfrm>
            <a:off x="4444525" y="2785835"/>
            <a:ext cx="104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69" name="Google Shape;4469;p63"/>
          <p:cNvSpPr txBox="1"/>
          <p:nvPr/>
        </p:nvSpPr>
        <p:spPr>
          <a:xfrm>
            <a:off x="4414775" y="2455135"/>
            <a:ext cx="11163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(None, 2048)</a:t>
            </a:r>
            <a:endParaRPr sz="1200"/>
          </a:p>
        </p:txBody>
      </p:sp>
      <p:sp>
        <p:nvSpPr>
          <p:cNvPr id="4470" name="Google Shape;4470;p63"/>
          <p:cNvSpPr txBox="1"/>
          <p:nvPr/>
        </p:nvSpPr>
        <p:spPr>
          <a:xfrm>
            <a:off x="4407688" y="2722754"/>
            <a:ext cx="12675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(None, 1024)</a:t>
            </a:r>
            <a:endParaRPr sz="1200"/>
          </a:p>
        </p:txBody>
      </p:sp>
      <p:cxnSp>
        <p:nvCxnSpPr>
          <p:cNvPr id="4471" name="Google Shape;4471;p63"/>
          <p:cNvCxnSpPr/>
          <p:nvPr/>
        </p:nvCxnSpPr>
        <p:spPr>
          <a:xfrm>
            <a:off x="5492080" y="2518835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72" name="Google Shape;4472;p63"/>
          <p:cNvSpPr txBox="1"/>
          <p:nvPr/>
        </p:nvSpPr>
        <p:spPr>
          <a:xfrm>
            <a:off x="5484887" y="2603475"/>
            <a:ext cx="18189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Activation</a:t>
            </a:r>
            <a:endParaRPr sz="1200"/>
          </a:p>
        </p:txBody>
      </p:sp>
      <p:cxnSp>
        <p:nvCxnSpPr>
          <p:cNvPr id="4473" name="Google Shape;4473;p63"/>
          <p:cNvCxnSpPr/>
          <p:nvPr/>
        </p:nvCxnSpPr>
        <p:spPr>
          <a:xfrm>
            <a:off x="6337958" y="2517639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74" name="Google Shape;4474;p63"/>
          <p:cNvSpPr txBox="1"/>
          <p:nvPr/>
        </p:nvSpPr>
        <p:spPr>
          <a:xfrm>
            <a:off x="6455603" y="2615285"/>
            <a:ext cx="18189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ReLU</a:t>
            </a:r>
            <a:endParaRPr sz="1200"/>
          </a:p>
        </p:txBody>
      </p:sp>
      <p:sp>
        <p:nvSpPr>
          <p:cNvPr id="4475" name="Google Shape;4475;p63"/>
          <p:cNvSpPr/>
          <p:nvPr/>
        </p:nvSpPr>
        <p:spPr>
          <a:xfrm>
            <a:off x="2807812" y="3291273"/>
            <a:ext cx="4358700" cy="536400"/>
          </a:xfrm>
          <a:prstGeom prst="roundRect">
            <a:avLst>
              <a:gd name="adj" fmla="val 7149"/>
            </a:avLst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   Dense</a:t>
            </a:r>
            <a:endParaRPr sz="1200"/>
          </a:p>
        </p:txBody>
      </p:sp>
      <p:cxnSp>
        <p:nvCxnSpPr>
          <p:cNvPr id="4476" name="Google Shape;4476;p63"/>
          <p:cNvCxnSpPr/>
          <p:nvPr/>
        </p:nvCxnSpPr>
        <p:spPr>
          <a:xfrm>
            <a:off x="3785545" y="3291273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77" name="Google Shape;4477;p63"/>
          <p:cNvSpPr txBox="1"/>
          <p:nvPr/>
        </p:nvSpPr>
        <p:spPr>
          <a:xfrm>
            <a:off x="3847248" y="3229848"/>
            <a:ext cx="6534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Input:</a:t>
            </a:r>
            <a:endParaRPr sz="1200"/>
          </a:p>
        </p:txBody>
      </p:sp>
      <p:sp>
        <p:nvSpPr>
          <p:cNvPr id="4478" name="Google Shape;4478;p63"/>
          <p:cNvSpPr txBox="1"/>
          <p:nvPr/>
        </p:nvSpPr>
        <p:spPr>
          <a:xfrm>
            <a:off x="3775006" y="3497448"/>
            <a:ext cx="6930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Output:</a:t>
            </a:r>
            <a:endParaRPr sz="1200"/>
          </a:p>
        </p:txBody>
      </p:sp>
      <p:cxnSp>
        <p:nvCxnSpPr>
          <p:cNvPr id="4479" name="Google Shape;4479;p63"/>
          <p:cNvCxnSpPr/>
          <p:nvPr/>
        </p:nvCxnSpPr>
        <p:spPr>
          <a:xfrm>
            <a:off x="4440718" y="3291273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80" name="Google Shape;4480;p63"/>
          <p:cNvCxnSpPr/>
          <p:nvPr/>
        </p:nvCxnSpPr>
        <p:spPr>
          <a:xfrm>
            <a:off x="4439736" y="3559473"/>
            <a:ext cx="1048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81" name="Google Shape;4481;p63"/>
          <p:cNvSpPr txBox="1"/>
          <p:nvPr/>
        </p:nvSpPr>
        <p:spPr>
          <a:xfrm>
            <a:off x="4409986" y="3228773"/>
            <a:ext cx="11163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(None, 1024)</a:t>
            </a:r>
            <a:endParaRPr sz="1200"/>
          </a:p>
        </p:txBody>
      </p:sp>
      <p:sp>
        <p:nvSpPr>
          <p:cNvPr id="4482" name="Google Shape;4482;p63"/>
          <p:cNvSpPr txBox="1"/>
          <p:nvPr/>
        </p:nvSpPr>
        <p:spPr>
          <a:xfrm>
            <a:off x="4520083" y="3496391"/>
            <a:ext cx="12675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(None, 7)</a:t>
            </a:r>
            <a:endParaRPr sz="1200"/>
          </a:p>
        </p:txBody>
      </p:sp>
      <p:cxnSp>
        <p:nvCxnSpPr>
          <p:cNvPr id="4483" name="Google Shape;4483;p63"/>
          <p:cNvCxnSpPr/>
          <p:nvPr/>
        </p:nvCxnSpPr>
        <p:spPr>
          <a:xfrm>
            <a:off x="5487291" y="3292473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84" name="Google Shape;4484;p63"/>
          <p:cNvSpPr txBox="1"/>
          <p:nvPr/>
        </p:nvSpPr>
        <p:spPr>
          <a:xfrm>
            <a:off x="5480098" y="3377113"/>
            <a:ext cx="18189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Activation</a:t>
            </a:r>
            <a:endParaRPr sz="1200"/>
          </a:p>
        </p:txBody>
      </p:sp>
      <p:cxnSp>
        <p:nvCxnSpPr>
          <p:cNvPr id="4485" name="Google Shape;4485;p63"/>
          <p:cNvCxnSpPr/>
          <p:nvPr/>
        </p:nvCxnSpPr>
        <p:spPr>
          <a:xfrm>
            <a:off x="6333169" y="3285508"/>
            <a:ext cx="0" cy="53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86" name="Google Shape;4486;p63"/>
          <p:cNvSpPr txBox="1"/>
          <p:nvPr/>
        </p:nvSpPr>
        <p:spPr>
          <a:xfrm>
            <a:off x="6374614" y="3388922"/>
            <a:ext cx="18189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Softmax</a:t>
            </a:r>
            <a:endParaRPr sz="1200"/>
          </a:p>
        </p:txBody>
      </p:sp>
      <p:cxnSp>
        <p:nvCxnSpPr>
          <p:cNvPr id="4487" name="Google Shape;4487;p63"/>
          <p:cNvCxnSpPr/>
          <p:nvPr/>
        </p:nvCxnSpPr>
        <p:spPr>
          <a:xfrm>
            <a:off x="4924925" y="894825"/>
            <a:ext cx="900" cy="22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88" name="Google Shape;4488;p63"/>
          <p:cNvCxnSpPr/>
          <p:nvPr/>
        </p:nvCxnSpPr>
        <p:spPr>
          <a:xfrm>
            <a:off x="4924300" y="1533481"/>
            <a:ext cx="900" cy="22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89" name="Google Shape;4489;p63"/>
          <p:cNvCxnSpPr/>
          <p:nvPr/>
        </p:nvCxnSpPr>
        <p:spPr>
          <a:xfrm>
            <a:off x="4924300" y="2296931"/>
            <a:ext cx="900" cy="22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490" name="Google Shape;4490;p63"/>
          <p:cNvCxnSpPr/>
          <p:nvPr/>
        </p:nvCxnSpPr>
        <p:spPr>
          <a:xfrm>
            <a:off x="4924300" y="3058488"/>
            <a:ext cx="900" cy="228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" name="Google Shape;4495;p64"/>
          <p:cNvSpPr/>
          <p:nvPr/>
        </p:nvSpPr>
        <p:spPr>
          <a:xfrm rot="5400000">
            <a:off x="2074938" y="3783355"/>
            <a:ext cx="834300" cy="27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Input</a:t>
            </a:r>
            <a:endParaRPr sz="1200"/>
          </a:p>
        </p:txBody>
      </p:sp>
      <p:sp>
        <p:nvSpPr>
          <p:cNvPr id="4496" name="Google Shape;4496;p64"/>
          <p:cNvSpPr/>
          <p:nvPr/>
        </p:nvSpPr>
        <p:spPr>
          <a:xfrm rot="5400000">
            <a:off x="2424513" y="378335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497" name="Google Shape;4497;p64"/>
          <p:cNvSpPr/>
          <p:nvPr/>
        </p:nvSpPr>
        <p:spPr>
          <a:xfrm rot="5400000">
            <a:off x="3123662" y="378335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498" name="Google Shape;4498;p64"/>
          <p:cNvSpPr/>
          <p:nvPr/>
        </p:nvSpPr>
        <p:spPr>
          <a:xfrm rot="5400000">
            <a:off x="2774088" y="378335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Max-Pool</a:t>
            </a:r>
            <a:endParaRPr sz="1200"/>
          </a:p>
        </p:txBody>
      </p:sp>
      <p:sp>
        <p:nvSpPr>
          <p:cNvPr id="4499" name="Google Shape;4499;p64"/>
          <p:cNvSpPr/>
          <p:nvPr/>
        </p:nvSpPr>
        <p:spPr>
          <a:xfrm rot="5400000">
            <a:off x="3822821" y="378335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500" name="Google Shape;4500;p64"/>
          <p:cNvSpPr/>
          <p:nvPr/>
        </p:nvSpPr>
        <p:spPr>
          <a:xfrm rot="5400000">
            <a:off x="3473248" y="378335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Max-Pool</a:t>
            </a:r>
            <a:endParaRPr sz="1200"/>
          </a:p>
        </p:txBody>
      </p:sp>
      <p:sp>
        <p:nvSpPr>
          <p:cNvPr id="4501" name="Google Shape;4501;p64"/>
          <p:cNvSpPr/>
          <p:nvPr/>
        </p:nvSpPr>
        <p:spPr>
          <a:xfrm rot="5400000">
            <a:off x="5221116" y="3783355"/>
            <a:ext cx="8343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FC</a:t>
            </a:r>
            <a:endParaRPr sz="1200"/>
          </a:p>
        </p:txBody>
      </p:sp>
      <p:sp>
        <p:nvSpPr>
          <p:cNvPr id="4502" name="Google Shape;4502;p64"/>
          <p:cNvSpPr/>
          <p:nvPr/>
        </p:nvSpPr>
        <p:spPr>
          <a:xfrm rot="5400000">
            <a:off x="5570690" y="3783355"/>
            <a:ext cx="8343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FC</a:t>
            </a:r>
            <a:endParaRPr sz="1200"/>
          </a:p>
        </p:txBody>
      </p:sp>
      <p:sp>
        <p:nvSpPr>
          <p:cNvPr id="4503" name="Google Shape;4503;p64"/>
          <p:cNvSpPr/>
          <p:nvPr/>
        </p:nvSpPr>
        <p:spPr>
          <a:xfrm rot="5400000">
            <a:off x="6299588" y="3783355"/>
            <a:ext cx="834300" cy="275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Softmax</a:t>
            </a:r>
            <a:endParaRPr sz="1200"/>
          </a:p>
        </p:txBody>
      </p:sp>
      <p:sp>
        <p:nvSpPr>
          <p:cNvPr id="4504" name="Google Shape;4504;p64"/>
          <p:cNvSpPr/>
          <p:nvPr/>
        </p:nvSpPr>
        <p:spPr>
          <a:xfrm rot="5400000">
            <a:off x="5935136" y="3783355"/>
            <a:ext cx="8343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FC</a:t>
            </a:r>
            <a:endParaRPr sz="1200"/>
          </a:p>
        </p:txBody>
      </p:sp>
      <p:sp>
        <p:nvSpPr>
          <p:cNvPr id="4505" name="Google Shape;4505;p64"/>
          <p:cNvSpPr/>
          <p:nvPr/>
        </p:nvSpPr>
        <p:spPr>
          <a:xfrm rot="5400000">
            <a:off x="4172395" y="378335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506" name="Google Shape;4506;p64"/>
          <p:cNvSpPr/>
          <p:nvPr/>
        </p:nvSpPr>
        <p:spPr>
          <a:xfrm rot="5400000">
            <a:off x="4521969" y="378335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507" name="Google Shape;4507;p64"/>
          <p:cNvSpPr/>
          <p:nvPr/>
        </p:nvSpPr>
        <p:spPr>
          <a:xfrm rot="5400000">
            <a:off x="4871543" y="378335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Max-Pool</a:t>
            </a:r>
            <a:endParaRPr sz="1200"/>
          </a:p>
        </p:txBody>
      </p:sp>
      <p:cxnSp>
        <p:nvCxnSpPr>
          <p:cNvPr id="4508" name="Google Shape;4508;p64"/>
          <p:cNvCxnSpPr>
            <a:stCxn id="4495" idx="0"/>
            <a:endCxn id="4496" idx="2"/>
          </p:cNvCxnSpPr>
          <p:nvPr/>
        </p:nvCxnSpPr>
        <p:spPr>
          <a:xfrm>
            <a:off x="2629638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09" name="Google Shape;4509;p64"/>
          <p:cNvCxnSpPr>
            <a:stCxn id="4496" idx="0"/>
            <a:endCxn id="4498" idx="2"/>
          </p:cNvCxnSpPr>
          <p:nvPr/>
        </p:nvCxnSpPr>
        <p:spPr>
          <a:xfrm>
            <a:off x="2979213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0" name="Google Shape;4510;p64"/>
          <p:cNvCxnSpPr>
            <a:stCxn id="4498" idx="0"/>
            <a:endCxn id="4498" idx="0"/>
          </p:cNvCxnSpPr>
          <p:nvPr/>
        </p:nvCxnSpPr>
        <p:spPr>
          <a:xfrm>
            <a:off x="3328788" y="392090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1" name="Google Shape;4511;p64"/>
          <p:cNvCxnSpPr>
            <a:stCxn id="4497" idx="0"/>
            <a:endCxn id="4500" idx="2"/>
          </p:cNvCxnSpPr>
          <p:nvPr/>
        </p:nvCxnSpPr>
        <p:spPr>
          <a:xfrm>
            <a:off x="3678362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2" name="Google Shape;4512;p64"/>
          <p:cNvCxnSpPr>
            <a:stCxn id="4498" idx="0"/>
            <a:endCxn id="4498" idx="0"/>
          </p:cNvCxnSpPr>
          <p:nvPr/>
        </p:nvCxnSpPr>
        <p:spPr>
          <a:xfrm>
            <a:off x="3328788" y="392090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3" name="Google Shape;4513;p64"/>
          <p:cNvCxnSpPr>
            <a:stCxn id="4498" idx="0"/>
            <a:endCxn id="4498" idx="0"/>
          </p:cNvCxnSpPr>
          <p:nvPr/>
        </p:nvCxnSpPr>
        <p:spPr>
          <a:xfrm>
            <a:off x="3328788" y="392090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4" name="Google Shape;4514;p64"/>
          <p:cNvCxnSpPr>
            <a:stCxn id="4497" idx="2"/>
            <a:endCxn id="4498" idx="0"/>
          </p:cNvCxnSpPr>
          <p:nvPr/>
        </p:nvCxnSpPr>
        <p:spPr>
          <a:xfrm rot="10800000">
            <a:off x="3328862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5" name="Google Shape;4515;p64"/>
          <p:cNvCxnSpPr>
            <a:stCxn id="4500" idx="0"/>
            <a:endCxn id="4499" idx="2"/>
          </p:cNvCxnSpPr>
          <p:nvPr/>
        </p:nvCxnSpPr>
        <p:spPr>
          <a:xfrm>
            <a:off x="4027948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6" name="Google Shape;4516;p64"/>
          <p:cNvCxnSpPr>
            <a:stCxn id="4499" idx="0"/>
            <a:endCxn id="4505" idx="2"/>
          </p:cNvCxnSpPr>
          <p:nvPr/>
        </p:nvCxnSpPr>
        <p:spPr>
          <a:xfrm>
            <a:off x="4377521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7" name="Google Shape;4517;p64"/>
          <p:cNvCxnSpPr>
            <a:stCxn id="4505" idx="0"/>
            <a:endCxn id="4506" idx="2"/>
          </p:cNvCxnSpPr>
          <p:nvPr/>
        </p:nvCxnSpPr>
        <p:spPr>
          <a:xfrm>
            <a:off x="4727095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8" name="Google Shape;4518;p64"/>
          <p:cNvCxnSpPr>
            <a:stCxn id="4506" idx="0"/>
            <a:endCxn id="4507" idx="2"/>
          </p:cNvCxnSpPr>
          <p:nvPr/>
        </p:nvCxnSpPr>
        <p:spPr>
          <a:xfrm>
            <a:off x="5076669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9" name="Google Shape;4519;p64"/>
          <p:cNvCxnSpPr>
            <a:stCxn id="4507" idx="0"/>
            <a:endCxn id="4501" idx="2"/>
          </p:cNvCxnSpPr>
          <p:nvPr/>
        </p:nvCxnSpPr>
        <p:spPr>
          <a:xfrm>
            <a:off x="5426243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20" name="Google Shape;4520;p64"/>
          <p:cNvCxnSpPr>
            <a:stCxn id="4501" idx="0"/>
            <a:endCxn id="4502" idx="2"/>
          </p:cNvCxnSpPr>
          <p:nvPr/>
        </p:nvCxnSpPr>
        <p:spPr>
          <a:xfrm>
            <a:off x="5775816" y="39209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21" name="Google Shape;4521;p64"/>
          <p:cNvCxnSpPr>
            <a:stCxn id="4502" idx="0"/>
            <a:endCxn id="4504" idx="2"/>
          </p:cNvCxnSpPr>
          <p:nvPr/>
        </p:nvCxnSpPr>
        <p:spPr>
          <a:xfrm>
            <a:off x="6125390" y="3920905"/>
            <a:ext cx="8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22" name="Google Shape;4522;p64"/>
          <p:cNvCxnSpPr>
            <a:stCxn id="4504" idx="0"/>
            <a:endCxn id="4503" idx="2"/>
          </p:cNvCxnSpPr>
          <p:nvPr/>
        </p:nvCxnSpPr>
        <p:spPr>
          <a:xfrm>
            <a:off x="6489836" y="3920905"/>
            <a:ext cx="8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23" name="Google Shape;4523;p64"/>
          <p:cNvSpPr/>
          <p:nvPr/>
        </p:nvSpPr>
        <p:spPr>
          <a:xfrm rot="5400000">
            <a:off x="2824046" y="1345650"/>
            <a:ext cx="773100" cy="27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Input</a:t>
            </a:r>
            <a:endParaRPr sz="1100"/>
          </a:p>
        </p:txBody>
      </p:sp>
      <p:sp>
        <p:nvSpPr>
          <p:cNvPr id="4524" name="Google Shape;4524;p64"/>
          <p:cNvSpPr/>
          <p:nvPr/>
        </p:nvSpPr>
        <p:spPr>
          <a:xfrm rot="5400000">
            <a:off x="3173619" y="1345650"/>
            <a:ext cx="7731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Conv</a:t>
            </a:r>
            <a:endParaRPr sz="1100"/>
          </a:p>
        </p:txBody>
      </p:sp>
      <p:sp>
        <p:nvSpPr>
          <p:cNvPr id="4525" name="Google Shape;4525;p64"/>
          <p:cNvSpPr/>
          <p:nvPr/>
        </p:nvSpPr>
        <p:spPr>
          <a:xfrm rot="5400000">
            <a:off x="3872765" y="1345650"/>
            <a:ext cx="7731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Conv</a:t>
            </a:r>
            <a:endParaRPr sz="1100"/>
          </a:p>
        </p:txBody>
      </p:sp>
      <p:sp>
        <p:nvSpPr>
          <p:cNvPr id="4526" name="Google Shape;4526;p64"/>
          <p:cNvSpPr/>
          <p:nvPr/>
        </p:nvSpPr>
        <p:spPr>
          <a:xfrm rot="5400000">
            <a:off x="3523193" y="1345650"/>
            <a:ext cx="7731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Max-Pool</a:t>
            </a:r>
            <a:endParaRPr sz="1100"/>
          </a:p>
        </p:txBody>
      </p:sp>
      <p:sp>
        <p:nvSpPr>
          <p:cNvPr id="4527" name="Google Shape;4527;p64"/>
          <p:cNvSpPr/>
          <p:nvPr/>
        </p:nvSpPr>
        <p:spPr>
          <a:xfrm rot="5400000">
            <a:off x="4222350" y="1345650"/>
            <a:ext cx="7731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Max-Pool</a:t>
            </a:r>
            <a:endParaRPr sz="1100"/>
          </a:p>
        </p:txBody>
      </p:sp>
      <p:sp>
        <p:nvSpPr>
          <p:cNvPr id="4528" name="Google Shape;4528;p64"/>
          <p:cNvSpPr/>
          <p:nvPr/>
        </p:nvSpPr>
        <p:spPr>
          <a:xfrm rot="5400000">
            <a:off x="4581127" y="1345650"/>
            <a:ext cx="7731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FC</a:t>
            </a:r>
            <a:endParaRPr sz="1100"/>
          </a:p>
        </p:txBody>
      </p:sp>
      <p:sp>
        <p:nvSpPr>
          <p:cNvPr id="4529" name="Google Shape;4529;p64"/>
          <p:cNvSpPr txBox="1"/>
          <p:nvPr/>
        </p:nvSpPr>
        <p:spPr>
          <a:xfrm rot="1478449">
            <a:off x="2991975" y="773405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Layer1</a:t>
            </a:r>
            <a:endParaRPr sz="1000"/>
          </a:p>
        </p:txBody>
      </p:sp>
      <p:sp>
        <p:nvSpPr>
          <p:cNvPr id="4530" name="Google Shape;4530;p64"/>
          <p:cNvSpPr/>
          <p:nvPr/>
        </p:nvSpPr>
        <p:spPr>
          <a:xfrm rot="5400000">
            <a:off x="5310021" y="1345650"/>
            <a:ext cx="773100" cy="275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Softmax</a:t>
            </a:r>
            <a:endParaRPr sz="1100"/>
          </a:p>
        </p:txBody>
      </p:sp>
      <p:sp>
        <p:nvSpPr>
          <p:cNvPr id="4531" name="Google Shape;4531;p64"/>
          <p:cNvSpPr/>
          <p:nvPr/>
        </p:nvSpPr>
        <p:spPr>
          <a:xfrm rot="5400000">
            <a:off x="4945571" y="1345650"/>
            <a:ext cx="7731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FC</a:t>
            </a:r>
            <a:endParaRPr sz="1100"/>
          </a:p>
        </p:txBody>
      </p:sp>
      <p:cxnSp>
        <p:nvCxnSpPr>
          <p:cNvPr id="4532" name="Google Shape;4532;p64"/>
          <p:cNvCxnSpPr>
            <a:stCxn id="4523" idx="0"/>
            <a:endCxn id="4524" idx="2"/>
          </p:cNvCxnSpPr>
          <p:nvPr/>
        </p:nvCxnSpPr>
        <p:spPr>
          <a:xfrm>
            <a:off x="3348146" y="1483200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3" name="Google Shape;4533;p64"/>
          <p:cNvCxnSpPr>
            <a:stCxn id="4524" idx="0"/>
            <a:endCxn id="4526" idx="2"/>
          </p:cNvCxnSpPr>
          <p:nvPr/>
        </p:nvCxnSpPr>
        <p:spPr>
          <a:xfrm>
            <a:off x="3697719" y="1483200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4" name="Google Shape;4534;p64"/>
          <p:cNvCxnSpPr>
            <a:stCxn id="4526" idx="0"/>
            <a:endCxn id="4526" idx="0"/>
          </p:cNvCxnSpPr>
          <p:nvPr/>
        </p:nvCxnSpPr>
        <p:spPr>
          <a:xfrm>
            <a:off x="4047293" y="148320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5" name="Google Shape;4535;p64"/>
          <p:cNvCxnSpPr>
            <a:stCxn id="4525" idx="0"/>
            <a:endCxn id="4527" idx="2"/>
          </p:cNvCxnSpPr>
          <p:nvPr/>
        </p:nvCxnSpPr>
        <p:spPr>
          <a:xfrm>
            <a:off x="4396865" y="1483200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6" name="Google Shape;4536;p64"/>
          <p:cNvCxnSpPr>
            <a:stCxn id="4526" idx="0"/>
            <a:endCxn id="4526" idx="0"/>
          </p:cNvCxnSpPr>
          <p:nvPr/>
        </p:nvCxnSpPr>
        <p:spPr>
          <a:xfrm>
            <a:off x="4047293" y="148320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7" name="Google Shape;4537;p64"/>
          <p:cNvCxnSpPr>
            <a:stCxn id="4526" idx="0"/>
            <a:endCxn id="4526" idx="0"/>
          </p:cNvCxnSpPr>
          <p:nvPr/>
        </p:nvCxnSpPr>
        <p:spPr>
          <a:xfrm>
            <a:off x="4047293" y="148320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8" name="Google Shape;4538;p64"/>
          <p:cNvCxnSpPr>
            <a:stCxn id="4525" idx="2"/>
            <a:endCxn id="4526" idx="0"/>
          </p:cNvCxnSpPr>
          <p:nvPr/>
        </p:nvCxnSpPr>
        <p:spPr>
          <a:xfrm rot="10800000">
            <a:off x="4047365" y="1483200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39" name="Google Shape;4539;p64"/>
          <p:cNvCxnSpPr>
            <a:stCxn id="4527" idx="0"/>
            <a:endCxn id="4540" idx="2"/>
          </p:cNvCxnSpPr>
          <p:nvPr/>
        </p:nvCxnSpPr>
        <p:spPr>
          <a:xfrm>
            <a:off x="4746450" y="1483200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1" name="Google Shape;4541;p64"/>
          <p:cNvCxnSpPr>
            <a:stCxn id="4528" idx="0"/>
            <a:endCxn id="4531" idx="2"/>
          </p:cNvCxnSpPr>
          <p:nvPr/>
        </p:nvCxnSpPr>
        <p:spPr>
          <a:xfrm>
            <a:off x="5105227" y="1483200"/>
            <a:ext cx="8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2" name="Google Shape;4542;p64"/>
          <p:cNvCxnSpPr>
            <a:stCxn id="4531" idx="0"/>
            <a:endCxn id="4530" idx="2"/>
          </p:cNvCxnSpPr>
          <p:nvPr/>
        </p:nvCxnSpPr>
        <p:spPr>
          <a:xfrm>
            <a:off x="5469671" y="1483200"/>
            <a:ext cx="89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43" name="Google Shape;4543;p64"/>
          <p:cNvSpPr txBox="1"/>
          <p:nvPr/>
        </p:nvSpPr>
        <p:spPr>
          <a:xfrm rot="1478449">
            <a:off x="3677775" y="773405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Layer2</a:t>
            </a:r>
            <a:endParaRPr sz="1000"/>
          </a:p>
        </p:txBody>
      </p:sp>
      <p:sp>
        <p:nvSpPr>
          <p:cNvPr id="4544" name="Google Shape;4544;p64"/>
          <p:cNvSpPr txBox="1"/>
          <p:nvPr/>
        </p:nvSpPr>
        <p:spPr>
          <a:xfrm rot="1478449">
            <a:off x="4439775" y="773405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Layer3</a:t>
            </a:r>
            <a:endParaRPr sz="1000"/>
          </a:p>
        </p:txBody>
      </p:sp>
      <p:sp>
        <p:nvSpPr>
          <p:cNvPr id="4545" name="Google Shape;4545;p64"/>
          <p:cNvSpPr txBox="1"/>
          <p:nvPr/>
        </p:nvSpPr>
        <p:spPr>
          <a:xfrm rot="1478449">
            <a:off x="4778957" y="773405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Layer4</a:t>
            </a:r>
            <a:endParaRPr sz="1000"/>
          </a:p>
        </p:txBody>
      </p:sp>
      <p:sp>
        <p:nvSpPr>
          <p:cNvPr id="4546" name="Google Shape;4546;p64"/>
          <p:cNvSpPr txBox="1"/>
          <p:nvPr/>
        </p:nvSpPr>
        <p:spPr>
          <a:xfrm rot="1478449">
            <a:off x="2314725" y="3179647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Layer1</a:t>
            </a:r>
            <a:endParaRPr sz="1000"/>
          </a:p>
        </p:txBody>
      </p:sp>
      <p:sp>
        <p:nvSpPr>
          <p:cNvPr id="4547" name="Google Shape;4547;p64"/>
          <p:cNvSpPr txBox="1"/>
          <p:nvPr/>
        </p:nvSpPr>
        <p:spPr>
          <a:xfrm rot="1478449">
            <a:off x="3000525" y="3207153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Layer2</a:t>
            </a:r>
            <a:endParaRPr sz="1000"/>
          </a:p>
        </p:txBody>
      </p:sp>
      <p:sp>
        <p:nvSpPr>
          <p:cNvPr id="4548" name="Google Shape;4548;p64"/>
          <p:cNvSpPr txBox="1"/>
          <p:nvPr/>
        </p:nvSpPr>
        <p:spPr>
          <a:xfrm rot="1478449">
            <a:off x="3713830" y="3207153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Layer3</a:t>
            </a:r>
            <a:endParaRPr sz="1000"/>
          </a:p>
        </p:txBody>
      </p:sp>
      <p:sp>
        <p:nvSpPr>
          <p:cNvPr id="4549" name="Google Shape;4549;p64"/>
          <p:cNvSpPr txBox="1"/>
          <p:nvPr/>
        </p:nvSpPr>
        <p:spPr>
          <a:xfrm rot="1478449">
            <a:off x="4067325" y="3207153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Layer4</a:t>
            </a:r>
            <a:endParaRPr sz="1000"/>
          </a:p>
        </p:txBody>
      </p:sp>
      <p:sp>
        <p:nvSpPr>
          <p:cNvPr id="4550" name="Google Shape;4550;p64"/>
          <p:cNvSpPr txBox="1"/>
          <p:nvPr/>
        </p:nvSpPr>
        <p:spPr>
          <a:xfrm rot="1478449">
            <a:off x="4420819" y="3206592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Layer5</a:t>
            </a:r>
            <a:endParaRPr sz="1000"/>
          </a:p>
        </p:txBody>
      </p:sp>
      <p:sp>
        <p:nvSpPr>
          <p:cNvPr id="4551" name="Google Shape;4551;p64"/>
          <p:cNvSpPr txBox="1"/>
          <p:nvPr/>
        </p:nvSpPr>
        <p:spPr>
          <a:xfrm rot="1478449">
            <a:off x="5106619" y="3206592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Layer6</a:t>
            </a:r>
            <a:endParaRPr sz="1000"/>
          </a:p>
        </p:txBody>
      </p:sp>
      <p:sp>
        <p:nvSpPr>
          <p:cNvPr id="4552" name="Google Shape;4552;p64"/>
          <p:cNvSpPr txBox="1"/>
          <p:nvPr/>
        </p:nvSpPr>
        <p:spPr>
          <a:xfrm rot="1478449">
            <a:off x="5452678" y="3206592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Layer7</a:t>
            </a:r>
            <a:endParaRPr sz="1000"/>
          </a:p>
        </p:txBody>
      </p:sp>
      <p:sp>
        <p:nvSpPr>
          <p:cNvPr id="4553" name="Google Shape;4553;p64"/>
          <p:cNvSpPr txBox="1"/>
          <p:nvPr/>
        </p:nvSpPr>
        <p:spPr>
          <a:xfrm rot="1478449">
            <a:off x="5792419" y="3206592"/>
            <a:ext cx="679253" cy="26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Layer8</a:t>
            </a:r>
            <a:endParaRPr sz="1000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8" name="Google Shape;4558;p65"/>
          <p:cNvSpPr/>
          <p:nvPr/>
        </p:nvSpPr>
        <p:spPr>
          <a:xfrm>
            <a:off x="3773088" y="3353950"/>
            <a:ext cx="12402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Previous layer</a:t>
            </a:r>
            <a:endParaRPr sz="1000"/>
          </a:p>
        </p:txBody>
      </p:sp>
      <p:sp>
        <p:nvSpPr>
          <p:cNvPr id="4559" name="Google Shape;4559;p65"/>
          <p:cNvSpPr/>
          <p:nvPr/>
        </p:nvSpPr>
        <p:spPr>
          <a:xfrm>
            <a:off x="1396313" y="2356950"/>
            <a:ext cx="1240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convolutions</a:t>
            </a:r>
            <a:endParaRPr sz="1000"/>
          </a:p>
        </p:txBody>
      </p:sp>
      <p:sp>
        <p:nvSpPr>
          <p:cNvPr id="4560" name="Google Shape;4560;p65"/>
          <p:cNvSpPr/>
          <p:nvPr/>
        </p:nvSpPr>
        <p:spPr>
          <a:xfrm>
            <a:off x="2835688" y="2621000"/>
            <a:ext cx="1240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convolutions</a:t>
            </a:r>
            <a:endParaRPr sz="1000"/>
          </a:p>
        </p:txBody>
      </p:sp>
      <p:sp>
        <p:nvSpPr>
          <p:cNvPr id="4561" name="Google Shape;4561;p65"/>
          <p:cNvSpPr/>
          <p:nvPr/>
        </p:nvSpPr>
        <p:spPr>
          <a:xfrm>
            <a:off x="2835688" y="2049200"/>
            <a:ext cx="1240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3x3 convolutions</a:t>
            </a:r>
            <a:endParaRPr sz="1000"/>
          </a:p>
        </p:txBody>
      </p:sp>
      <p:sp>
        <p:nvSpPr>
          <p:cNvPr id="4562" name="Google Shape;4562;p65"/>
          <p:cNvSpPr/>
          <p:nvPr/>
        </p:nvSpPr>
        <p:spPr>
          <a:xfrm>
            <a:off x="4275063" y="2621000"/>
            <a:ext cx="1240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convolutions</a:t>
            </a:r>
            <a:endParaRPr sz="1000"/>
          </a:p>
        </p:txBody>
      </p:sp>
      <p:sp>
        <p:nvSpPr>
          <p:cNvPr id="4563" name="Google Shape;4563;p65"/>
          <p:cNvSpPr/>
          <p:nvPr/>
        </p:nvSpPr>
        <p:spPr>
          <a:xfrm>
            <a:off x="4275063" y="2049200"/>
            <a:ext cx="1240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5x5 convolutions</a:t>
            </a:r>
            <a:endParaRPr sz="1000"/>
          </a:p>
        </p:txBody>
      </p:sp>
      <p:sp>
        <p:nvSpPr>
          <p:cNvPr id="4564" name="Google Shape;4564;p65"/>
          <p:cNvSpPr/>
          <p:nvPr/>
        </p:nvSpPr>
        <p:spPr>
          <a:xfrm>
            <a:off x="5643488" y="2621000"/>
            <a:ext cx="1240200" cy="3948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3x3 max pooling</a:t>
            </a:r>
            <a:endParaRPr sz="1000"/>
          </a:p>
        </p:txBody>
      </p:sp>
      <p:sp>
        <p:nvSpPr>
          <p:cNvPr id="4565" name="Google Shape;4565;p65"/>
          <p:cNvSpPr/>
          <p:nvPr/>
        </p:nvSpPr>
        <p:spPr>
          <a:xfrm>
            <a:off x="5643488" y="2049200"/>
            <a:ext cx="1240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convolutions</a:t>
            </a:r>
            <a:endParaRPr sz="1000"/>
          </a:p>
        </p:txBody>
      </p:sp>
      <p:sp>
        <p:nvSpPr>
          <p:cNvPr id="4566" name="Google Shape;4566;p65"/>
          <p:cNvSpPr/>
          <p:nvPr/>
        </p:nvSpPr>
        <p:spPr>
          <a:xfrm>
            <a:off x="3773088" y="1394750"/>
            <a:ext cx="12402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Filter concatenation</a:t>
            </a:r>
            <a:endParaRPr sz="1000"/>
          </a:p>
        </p:txBody>
      </p:sp>
      <p:cxnSp>
        <p:nvCxnSpPr>
          <p:cNvPr id="4567" name="Google Shape;4567;p65"/>
          <p:cNvCxnSpPr>
            <a:stCxn id="4558" idx="0"/>
            <a:endCxn id="4560" idx="2"/>
          </p:cNvCxnSpPr>
          <p:nvPr/>
        </p:nvCxnSpPr>
        <p:spPr>
          <a:xfrm rot="5400000" flipH="1">
            <a:off x="3755388" y="2716150"/>
            <a:ext cx="338100" cy="9375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68" name="Google Shape;4568;p65"/>
          <p:cNvCxnSpPr>
            <a:stCxn id="4558" idx="0"/>
            <a:endCxn id="4559" idx="2"/>
          </p:cNvCxnSpPr>
          <p:nvPr/>
        </p:nvCxnSpPr>
        <p:spPr>
          <a:xfrm rot="5400000" flipH="1">
            <a:off x="2903688" y="1864450"/>
            <a:ext cx="602100" cy="2376900"/>
          </a:xfrm>
          <a:prstGeom prst="curvedConnector3">
            <a:avLst>
              <a:gd name="adj1" fmla="val 2576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69" name="Google Shape;4569;p65"/>
          <p:cNvCxnSpPr>
            <a:stCxn id="4558" idx="0"/>
            <a:endCxn id="4562" idx="2"/>
          </p:cNvCxnSpPr>
          <p:nvPr/>
        </p:nvCxnSpPr>
        <p:spPr>
          <a:xfrm rot="-5400000">
            <a:off x="4475088" y="2933950"/>
            <a:ext cx="338100" cy="5019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0" name="Google Shape;4570;p65"/>
          <p:cNvCxnSpPr>
            <a:stCxn id="4558" idx="0"/>
            <a:endCxn id="4564" idx="2"/>
          </p:cNvCxnSpPr>
          <p:nvPr/>
        </p:nvCxnSpPr>
        <p:spPr>
          <a:xfrm rot="-5400000">
            <a:off x="5159388" y="2249650"/>
            <a:ext cx="338100" cy="18705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1" name="Google Shape;4571;p65"/>
          <p:cNvCxnSpPr>
            <a:stCxn id="4560" idx="0"/>
            <a:endCxn id="4561" idx="2"/>
          </p:cNvCxnSpPr>
          <p:nvPr/>
        </p:nvCxnSpPr>
        <p:spPr>
          <a:xfrm rot="-5400000">
            <a:off x="3367588" y="2532200"/>
            <a:ext cx="1770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2" name="Google Shape;4572;p65"/>
          <p:cNvCxnSpPr>
            <a:stCxn id="4562" idx="0"/>
            <a:endCxn id="4563" idx="2"/>
          </p:cNvCxnSpPr>
          <p:nvPr/>
        </p:nvCxnSpPr>
        <p:spPr>
          <a:xfrm rot="-5400000">
            <a:off x="4806963" y="2532200"/>
            <a:ext cx="1770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3" name="Google Shape;4573;p65"/>
          <p:cNvCxnSpPr>
            <a:stCxn id="4564" idx="0"/>
            <a:endCxn id="4565" idx="2"/>
          </p:cNvCxnSpPr>
          <p:nvPr/>
        </p:nvCxnSpPr>
        <p:spPr>
          <a:xfrm rot="-5400000">
            <a:off x="6175388" y="2532200"/>
            <a:ext cx="1770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4" name="Google Shape;4574;p65"/>
          <p:cNvCxnSpPr>
            <a:stCxn id="4559" idx="0"/>
            <a:endCxn id="4566" idx="2"/>
          </p:cNvCxnSpPr>
          <p:nvPr/>
        </p:nvCxnSpPr>
        <p:spPr>
          <a:xfrm rot="-5400000">
            <a:off x="2921213" y="884850"/>
            <a:ext cx="567300" cy="2376900"/>
          </a:xfrm>
          <a:prstGeom prst="curvedConnector3">
            <a:avLst>
              <a:gd name="adj1" fmla="val 853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5" name="Google Shape;4575;p65"/>
          <p:cNvCxnSpPr>
            <a:stCxn id="4561" idx="0"/>
            <a:endCxn id="4566" idx="2"/>
          </p:cNvCxnSpPr>
          <p:nvPr/>
        </p:nvCxnSpPr>
        <p:spPr>
          <a:xfrm rot="-5400000">
            <a:off x="3794638" y="1450550"/>
            <a:ext cx="259800" cy="937500"/>
          </a:xfrm>
          <a:prstGeom prst="curvedConnector3">
            <a:avLst>
              <a:gd name="adj1" fmla="val 4997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6" name="Google Shape;4576;p65"/>
          <p:cNvCxnSpPr>
            <a:stCxn id="4563" idx="0"/>
            <a:endCxn id="4566" idx="2"/>
          </p:cNvCxnSpPr>
          <p:nvPr/>
        </p:nvCxnSpPr>
        <p:spPr>
          <a:xfrm rot="5400000" flipH="1">
            <a:off x="4514313" y="1668350"/>
            <a:ext cx="259800" cy="501900"/>
          </a:xfrm>
          <a:prstGeom prst="curvedConnector3">
            <a:avLst>
              <a:gd name="adj1" fmla="val 4997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77" name="Google Shape;4577;p65"/>
          <p:cNvCxnSpPr>
            <a:stCxn id="4565" idx="0"/>
            <a:endCxn id="4566" idx="2"/>
          </p:cNvCxnSpPr>
          <p:nvPr/>
        </p:nvCxnSpPr>
        <p:spPr>
          <a:xfrm rot="5400000" flipH="1">
            <a:off x="5198438" y="984050"/>
            <a:ext cx="259800" cy="1870500"/>
          </a:xfrm>
          <a:prstGeom prst="curvedConnector3">
            <a:avLst>
              <a:gd name="adj1" fmla="val 4997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2" name="Google Shape;4582;p66"/>
          <p:cNvSpPr/>
          <p:nvPr/>
        </p:nvSpPr>
        <p:spPr>
          <a:xfrm>
            <a:off x="3773088" y="3353950"/>
            <a:ext cx="12402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Previous layer</a:t>
            </a:r>
            <a:endParaRPr sz="1000"/>
          </a:p>
        </p:txBody>
      </p:sp>
      <p:sp>
        <p:nvSpPr>
          <p:cNvPr id="4583" name="Google Shape;4583;p66"/>
          <p:cNvSpPr/>
          <p:nvPr/>
        </p:nvSpPr>
        <p:spPr>
          <a:xfrm>
            <a:off x="1396313" y="2356950"/>
            <a:ext cx="1240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convolutions</a:t>
            </a:r>
            <a:endParaRPr sz="1000"/>
          </a:p>
        </p:txBody>
      </p:sp>
      <p:sp>
        <p:nvSpPr>
          <p:cNvPr id="4584" name="Google Shape;4584;p66"/>
          <p:cNvSpPr/>
          <p:nvPr/>
        </p:nvSpPr>
        <p:spPr>
          <a:xfrm>
            <a:off x="2835688" y="2621000"/>
            <a:ext cx="1240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convolutions</a:t>
            </a:r>
            <a:endParaRPr sz="1000"/>
          </a:p>
        </p:txBody>
      </p:sp>
      <p:sp>
        <p:nvSpPr>
          <p:cNvPr id="4585" name="Google Shape;4585;p66"/>
          <p:cNvSpPr/>
          <p:nvPr/>
        </p:nvSpPr>
        <p:spPr>
          <a:xfrm>
            <a:off x="2835688" y="2049200"/>
            <a:ext cx="1240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3x3 convolutions</a:t>
            </a:r>
            <a:endParaRPr sz="1000"/>
          </a:p>
        </p:txBody>
      </p:sp>
      <p:sp>
        <p:nvSpPr>
          <p:cNvPr id="4586" name="Google Shape;4586;p66"/>
          <p:cNvSpPr/>
          <p:nvPr/>
        </p:nvSpPr>
        <p:spPr>
          <a:xfrm>
            <a:off x="4275063" y="2621000"/>
            <a:ext cx="1240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convolutions</a:t>
            </a:r>
            <a:endParaRPr sz="1000"/>
          </a:p>
        </p:txBody>
      </p:sp>
      <p:sp>
        <p:nvSpPr>
          <p:cNvPr id="4587" name="Google Shape;4587;p66"/>
          <p:cNvSpPr/>
          <p:nvPr/>
        </p:nvSpPr>
        <p:spPr>
          <a:xfrm>
            <a:off x="4275063" y="2049200"/>
            <a:ext cx="1240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5x5 convolutions</a:t>
            </a:r>
            <a:endParaRPr sz="1000"/>
          </a:p>
        </p:txBody>
      </p:sp>
      <p:sp>
        <p:nvSpPr>
          <p:cNvPr id="4588" name="Google Shape;4588;p66"/>
          <p:cNvSpPr/>
          <p:nvPr/>
        </p:nvSpPr>
        <p:spPr>
          <a:xfrm>
            <a:off x="5643488" y="2621000"/>
            <a:ext cx="1240200" cy="3948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3x3 max pooling</a:t>
            </a:r>
            <a:endParaRPr sz="1000"/>
          </a:p>
        </p:txBody>
      </p:sp>
      <p:sp>
        <p:nvSpPr>
          <p:cNvPr id="4589" name="Google Shape;4589;p66"/>
          <p:cNvSpPr/>
          <p:nvPr/>
        </p:nvSpPr>
        <p:spPr>
          <a:xfrm>
            <a:off x="5643488" y="2049200"/>
            <a:ext cx="1240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convolutions</a:t>
            </a:r>
            <a:endParaRPr sz="1000"/>
          </a:p>
        </p:txBody>
      </p:sp>
      <p:sp>
        <p:nvSpPr>
          <p:cNvPr id="4590" name="Google Shape;4590;p66"/>
          <p:cNvSpPr/>
          <p:nvPr/>
        </p:nvSpPr>
        <p:spPr>
          <a:xfrm>
            <a:off x="3773088" y="1394750"/>
            <a:ext cx="12402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Filter concatenation</a:t>
            </a:r>
            <a:endParaRPr sz="1000"/>
          </a:p>
        </p:txBody>
      </p:sp>
      <p:cxnSp>
        <p:nvCxnSpPr>
          <p:cNvPr id="4591" name="Google Shape;4591;p66"/>
          <p:cNvCxnSpPr>
            <a:stCxn id="4582" idx="0"/>
            <a:endCxn id="4584" idx="2"/>
          </p:cNvCxnSpPr>
          <p:nvPr/>
        </p:nvCxnSpPr>
        <p:spPr>
          <a:xfrm rot="5400000" flipH="1">
            <a:off x="3755388" y="2716150"/>
            <a:ext cx="338100" cy="9375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2" name="Google Shape;4592;p66"/>
          <p:cNvCxnSpPr>
            <a:stCxn id="4582" idx="0"/>
            <a:endCxn id="4583" idx="2"/>
          </p:cNvCxnSpPr>
          <p:nvPr/>
        </p:nvCxnSpPr>
        <p:spPr>
          <a:xfrm rot="5400000" flipH="1">
            <a:off x="2903688" y="1864450"/>
            <a:ext cx="602100" cy="2376900"/>
          </a:xfrm>
          <a:prstGeom prst="curvedConnector3">
            <a:avLst>
              <a:gd name="adj1" fmla="val 2576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3" name="Google Shape;4593;p66"/>
          <p:cNvCxnSpPr>
            <a:stCxn id="4582" idx="0"/>
            <a:endCxn id="4586" idx="2"/>
          </p:cNvCxnSpPr>
          <p:nvPr/>
        </p:nvCxnSpPr>
        <p:spPr>
          <a:xfrm rot="-5400000">
            <a:off x="4475088" y="2933950"/>
            <a:ext cx="338100" cy="5019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4" name="Google Shape;4594;p66"/>
          <p:cNvCxnSpPr>
            <a:stCxn id="4582" idx="0"/>
            <a:endCxn id="4588" idx="2"/>
          </p:cNvCxnSpPr>
          <p:nvPr/>
        </p:nvCxnSpPr>
        <p:spPr>
          <a:xfrm rot="-5400000">
            <a:off x="5159388" y="2249650"/>
            <a:ext cx="338100" cy="18705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5" name="Google Shape;4595;p66"/>
          <p:cNvCxnSpPr>
            <a:stCxn id="4584" idx="0"/>
            <a:endCxn id="4585" idx="2"/>
          </p:cNvCxnSpPr>
          <p:nvPr/>
        </p:nvCxnSpPr>
        <p:spPr>
          <a:xfrm rot="-5400000">
            <a:off x="3367588" y="2532200"/>
            <a:ext cx="1770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6" name="Google Shape;4596;p66"/>
          <p:cNvCxnSpPr>
            <a:stCxn id="4586" idx="0"/>
            <a:endCxn id="4587" idx="2"/>
          </p:cNvCxnSpPr>
          <p:nvPr/>
        </p:nvCxnSpPr>
        <p:spPr>
          <a:xfrm rot="-5400000">
            <a:off x="4806963" y="2532200"/>
            <a:ext cx="1770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7" name="Google Shape;4597;p66"/>
          <p:cNvCxnSpPr>
            <a:stCxn id="4588" idx="0"/>
            <a:endCxn id="4589" idx="2"/>
          </p:cNvCxnSpPr>
          <p:nvPr/>
        </p:nvCxnSpPr>
        <p:spPr>
          <a:xfrm rot="-5400000">
            <a:off x="6175388" y="2532200"/>
            <a:ext cx="177000" cy="6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8" name="Google Shape;4598;p66"/>
          <p:cNvCxnSpPr>
            <a:stCxn id="4583" idx="0"/>
            <a:endCxn id="4590" idx="2"/>
          </p:cNvCxnSpPr>
          <p:nvPr/>
        </p:nvCxnSpPr>
        <p:spPr>
          <a:xfrm rot="-5400000">
            <a:off x="2921213" y="884850"/>
            <a:ext cx="567300" cy="2376900"/>
          </a:xfrm>
          <a:prstGeom prst="curvedConnector3">
            <a:avLst>
              <a:gd name="adj1" fmla="val 853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99" name="Google Shape;4599;p66"/>
          <p:cNvCxnSpPr>
            <a:stCxn id="4585" idx="0"/>
            <a:endCxn id="4590" idx="2"/>
          </p:cNvCxnSpPr>
          <p:nvPr/>
        </p:nvCxnSpPr>
        <p:spPr>
          <a:xfrm rot="-5400000">
            <a:off x="3794638" y="1450550"/>
            <a:ext cx="259800" cy="937500"/>
          </a:xfrm>
          <a:prstGeom prst="curvedConnector3">
            <a:avLst>
              <a:gd name="adj1" fmla="val 4997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00" name="Google Shape;4600;p66"/>
          <p:cNvCxnSpPr>
            <a:stCxn id="4587" idx="0"/>
            <a:endCxn id="4590" idx="2"/>
          </p:cNvCxnSpPr>
          <p:nvPr/>
        </p:nvCxnSpPr>
        <p:spPr>
          <a:xfrm rot="5400000" flipH="1">
            <a:off x="4514313" y="1668350"/>
            <a:ext cx="259800" cy="501900"/>
          </a:xfrm>
          <a:prstGeom prst="curvedConnector3">
            <a:avLst>
              <a:gd name="adj1" fmla="val 4997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01" name="Google Shape;4601;p66"/>
          <p:cNvCxnSpPr>
            <a:stCxn id="4589" idx="0"/>
            <a:endCxn id="4590" idx="2"/>
          </p:cNvCxnSpPr>
          <p:nvPr/>
        </p:nvCxnSpPr>
        <p:spPr>
          <a:xfrm rot="5400000" flipH="1">
            <a:off x="5198438" y="984050"/>
            <a:ext cx="259800" cy="1870500"/>
          </a:xfrm>
          <a:prstGeom prst="curvedConnector3">
            <a:avLst>
              <a:gd name="adj1" fmla="val 4997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6" name="Google Shape;4606;p67"/>
          <p:cNvSpPr/>
          <p:nvPr/>
        </p:nvSpPr>
        <p:spPr>
          <a:xfrm rot="5400000">
            <a:off x="7690700" y="3160800"/>
            <a:ext cx="1050000" cy="275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Input</a:t>
            </a:r>
            <a:endParaRPr sz="1100"/>
          </a:p>
        </p:txBody>
      </p:sp>
      <p:sp>
        <p:nvSpPr>
          <p:cNvPr id="4607" name="Google Shape;4607;p67"/>
          <p:cNvSpPr/>
          <p:nvPr/>
        </p:nvSpPr>
        <p:spPr>
          <a:xfrm rot="5400000">
            <a:off x="7248950" y="3160800"/>
            <a:ext cx="10500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1x11 conv</a:t>
            </a:r>
            <a:endParaRPr sz="1100"/>
          </a:p>
        </p:txBody>
      </p:sp>
      <p:cxnSp>
        <p:nvCxnSpPr>
          <p:cNvPr id="4608" name="Google Shape;4608;p67"/>
          <p:cNvCxnSpPr>
            <a:stCxn id="4609" idx="0"/>
            <a:endCxn id="4607" idx="2"/>
          </p:cNvCxnSpPr>
          <p:nvPr/>
        </p:nvCxnSpPr>
        <p:spPr>
          <a:xfrm>
            <a:off x="7469750" y="3298350"/>
            <a:ext cx="16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4610" name="Google Shape;4610;p67"/>
          <p:cNvCxnSpPr>
            <a:stCxn id="4607" idx="0"/>
            <a:endCxn id="4606" idx="2"/>
          </p:cNvCxnSpPr>
          <p:nvPr/>
        </p:nvCxnSpPr>
        <p:spPr>
          <a:xfrm>
            <a:off x="7911500" y="3298350"/>
            <a:ext cx="16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4609" name="Google Shape;4609;p67"/>
          <p:cNvSpPr/>
          <p:nvPr/>
        </p:nvSpPr>
        <p:spPr>
          <a:xfrm rot="5400000">
            <a:off x="6807200" y="3160800"/>
            <a:ext cx="10500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1x11 conv</a:t>
            </a:r>
            <a:endParaRPr sz="1100"/>
          </a:p>
        </p:txBody>
      </p:sp>
      <p:sp>
        <p:nvSpPr>
          <p:cNvPr id="4611" name="Google Shape;4611;p67"/>
          <p:cNvSpPr/>
          <p:nvPr/>
        </p:nvSpPr>
        <p:spPr>
          <a:xfrm rot="5400000">
            <a:off x="6365450" y="3160800"/>
            <a:ext cx="10500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Inception 1</a:t>
            </a:r>
            <a:endParaRPr sz="1100"/>
          </a:p>
        </p:txBody>
      </p:sp>
      <p:sp>
        <p:nvSpPr>
          <p:cNvPr id="4612" name="Google Shape;4612;p67"/>
          <p:cNvSpPr/>
          <p:nvPr/>
        </p:nvSpPr>
        <p:spPr>
          <a:xfrm rot="5400000">
            <a:off x="5757050" y="3160800"/>
            <a:ext cx="10500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Inception 2</a:t>
            </a:r>
            <a:endParaRPr sz="1100"/>
          </a:p>
        </p:txBody>
      </p:sp>
      <p:sp>
        <p:nvSpPr>
          <p:cNvPr id="4613" name="Google Shape;4613;p67"/>
          <p:cNvSpPr/>
          <p:nvPr/>
        </p:nvSpPr>
        <p:spPr>
          <a:xfrm rot="5400000">
            <a:off x="3931850" y="3160800"/>
            <a:ext cx="10500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1x7 conv</a:t>
            </a:r>
            <a:endParaRPr sz="1100"/>
          </a:p>
        </p:txBody>
      </p:sp>
      <p:sp>
        <p:nvSpPr>
          <p:cNvPr id="4614" name="Google Shape;4614;p67"/>
          <p:cNvSpPr/>
          <p:nvPr/>
        </p:nvSpPr>
        <p:spPr>
          <a:xfrm rot="5400000">
            <a:off x="3490100" y="3160800"/>
            <a:ext cx="10500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1x7 conv</a:t>
            </a:r>
            <a:endParaRPr sz="1100"/>
          </a:p>
        </p:txBody>
      </p:sp>
      <p:sp>
        <p:nvSpPr>
          <p:cNvPr id="4615" name="Google Shape;4615;p67"/>
          <p:cNvSpPr/>
          <p:nvPr/>
        </p:nvSpPr>
        <p:spPr>
          <a:xfrm rot="5400000">
            <a:off x="3048350" y="3160800"/>
            <a:ext cx="1050000" cy="27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FC</a:t>
            </a:r>
            <a:endParaRPr sz="1100"/>
          </a:p>
        </p:txBody>
      </p:sp>
      <p:sp>
        <p:nvSpPr>
          <p:cNvPr id="4616" name="Google Shape;4616;p67"/>
          <p:cNvSpPr/>
          <p:nvPr/>
        </p:nvSpPr>
        <p:spPr>
          <a:xfrm rot="5400000">
            <a:off x="2606600" y="3160800"/>
            <a:ext cx="1050000" cy="27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FC</a:t>
            </a:r>
            <a:endParaRPr sz="1100"/>
          </a:p>
        </p:txBody>
      </p:sp>
      <p:sp>
        <p:nvSpPr>
          <p:cNvPr id="4617" name="Google Shape;4617;p67"/>
          <p:cNvSpPr/>
          <p:nvPr/>
        </p:nvSpPr>
        <p:spPr>
          <a:xfrm rot="5400000">
            <a:off x="2164850" y="3160800"/>
            <a:ext cx="1050000" cy="275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Output</a:t>
            </a:r>
            <a:endParaRPr sz="1100"/>
          </a:p>
        </p:txBody>
      </p:sp>
      <p:cxnSp>
        <p:nvCxnSpPr>
          <p:cNvPr id="4618" name="Google Shape;4618;p67"/>
          <p:cNvCxnSpPr>
            <a:stCxn id="4609" idx="2"/>
            <a:endCxn id="4611" idx="0"/>
          </p:cNvCxnSpPr>
          <p:nvPr/>
        </p:nvCxnSpPr>
        <p:spPr>
          <a:xfrm rot="10800000">
            <a:off x="7028150" y="3298350"/>
            <a:ext cx="16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19" name="Google Shape;4619;p67"/>
          <p:cNvCxnSpPr>
            <a:stCxn id="4611" idx="2"/>
            <a:endCxn id="4612" idx="0"/>
          </p:cNvCxnSpPr>
          <p:nvPr/>
        </p:nvCxnSpPr>
        <p:spPr>
          <a:xfrm rot="10800000">
            <a:off x="6419600" y="3298350"/>
            <a:ext cx="33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20" name="Google Shape;4620;p67"/>
          <p:cNvCxnSpPr>
            <a:stCxn id="4621" idx="2"/>
            <a:endCxn id="4613" idx="0"/>
          </p:cNvCxnSpPr>
          <p:nvPr/>
        </p:nvCxnSpPr>
        <p:spPr>
          <a:xfrm rot="10800000">
            <a:off x="4594400" y="3298350"/>
            <a:ext cx="33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22" name="Google Shape;4622;p67"/>
          <p:cNvCxnSpPr>
            <a:stCxn id="4613" idx="2"/>
            <a:endCxn id="4614" idx="0"/>
          </p:cNvCxnSpPr>
          <p:nvPr/>
        </p:nvCxnSpPr>
        <p:spPr>
          <a:xfrm rot="10800000">
            <a:off x="4152800" y="3298350"/>
            <a:ext cx="16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23" name="Google Shape;4623;p67"/>
          <p:cNvCxnSpPr>
            <a:stCxn id="4614" idx="2"/>
            <a:endCxn id="4615" idx="0"/>
          </p:cNvCxnSpPr>
          <p:nvPr/>
        </p:nvCxnSpPr>
        <p:spPr>
          <a:xfrm rot="10800000">
            <a:off x="3711050" y="3298350"/>
            <a:ext cx="16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24" name="Google Shape;4624;p67"/>
          <p:cNvCxnSpPr>
            <a:stCxn id="4615" idx="2"/>
            <a:endCxn id="4616" idx="0"/>
          </p:cNvCxnSpPr>
          <p:nvPr/>
        </p:nvCxnSpPr>
        <p:spPr>
          <a:xfrm rot="10800000">
            <a:off x="3269300" y="3298350"/>
            <a:ext cx="16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25" name="Google Shape;4625;p67"/>
          <p:cNvCxnSpPr>
            <a:stCxn id="4616" idx="2"/>
            <a:endCxn id="4617" idx="0"/>
          </p:cNvCxnSpPr>
          <p:nvPr/>
        </p:nvCxnSpPr>
        <p:spPr>
          <a:xfrm rot="10800000">
            <a:off x="2827550" y="3298350"/>
            <a:ext cx="166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26" name="Google Shape;4626;p67"/>
          <p:cNvSpPr/>
          <p:nvPr/>
        </p:nvSpPr>
        <p:spPr>
          <a:xfrm rot="5400000">
            <a:off x="5148650" y="3160800"/>
            <a:ext cx="10500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Inception 2</a:t>
            </a:r>
            <a:endParaRPr sz="1100"/>
          </a:p>
        </p:txBody>
      </p:sp>
      <p:sp>
        <p:nvSpPr>
          <p:cNvPr id="4621" name="Google Shape;4621;p67"/>
          <p:cNvSpPr/>
          <p:nvPr/>
        </p:nvSpPr>
        <p:spPr>
          <a:xfrm rot="5400000">
            <a:off x="4540250" y="3160800"/>
            <a:ext cx="10500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Inception 2</a:t>
            </a:r>
            <a:endParaRPr sz="1100"/>
          </a:p>
        </p:txBody>
      </p:sp>
      <p:cxnSp>
        <p:nvCxnSpPr>
          <p:cNvPr id="4627" name="Google Shape;4627;p67"/>
          <p:cNvCxnSpPr>
            <a:stCxn id="4612" idx="2"/>
            <a:endCxn id="4626" idx="0"/>
          </p:cNvCxnSpPr>
          <p:nvPr/>
        </p:nvCxnSpPr>
        <p:spPr>
          <a:xfrm rot="10800000">
            <a:off x="5811200" y="3298350"/>
            <a:ext cx="33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28" name="Google Shape;4628;p67"/>
          <p:cNvCxnSpPr>
            <a:stCxn id="4626" idx="2"/>
            <a:endCxn id="4621" idx="0"/>
          </p:cNvCxnSpPr>
          <p:nvPr/>
        </p:nvCxnSpPr>
        <p:spPr>
          <a:xfrm rot="10800000">
            <a:off x="5202800" y="3298350"/>
            <a:ext cx="333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29" name="Google Shape;4629;p67"/>
          <p:cNvSpPr/>
          <p:nvPr/>
        </p:nvSpPr>
        <p:spPr>
          <a:xfrm>
            <a:off x="5408800" y="2497524"/>
            <a:ext cx="600400" cy="800825"/>
          </a:xfrm>
          <a:custGeom>
            <a:avLst/>
            <a:gdLst/>
            <a:ahLst/>
            <a:cxnLst/>
            <a:rect l="l" t="t" r="r" b="b"/>
            <a:pathLst>
              <a:path w="24016" h="32033" extrusionOk="0">
                <a:moveTo>
                  <a:pt x="24016" y="32033"/>
                </a:moveTo>
                <a:cubicBezTo>
                  <a:pt x="23616" y="28564"/>
                  <a:pt x="23171" y="16289"/>
                  <a:pt x="21614" y="11219"/>
                </a:cubicBezTo>
                <a:cubicBezTo>
                  <a:pt x="20057" y="6149"/>
                  <a:pt x="16411" y="3436"/>
                  <a:pt x="14676" y="1612"/>
                </a:cubicBezTo>
                <a:cubicBezTo>
                  <a:pt x="12942" y="-211"/>
                  <a:pt x="12586" y="-33"/>
                  <a:pt x="11207" y="278"/>
                </a:cubicBezTo>
                <a:cubicBezTo>
                  <a:pt x="9828" y="589"/>
                  <a:pt x="7872" y="1746"/>
                  <a:pt x="6404" y="3480"/>
                </a:cubicBezTo>
                <a:cubicBezTo>
                  <a:pt x="4936" y="5215"/>
                  <a:pt x="3468" y="5971"/>
                  <a:pt x="2401" y="10685"/>
                </a:cubicBezTo>
                <a:cubicBezTo>
                  <a:pt x="1334" y="15399"/>
                  <a:pt x="400" y="28253"/>
                  <a:pt x="0" y="317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4630" name="Google Shape;4630;p67"/>
          <p:cNvSpPr/>
          <p:nvPr/>
        </p:nvSpPr>
        <p:spPr>
          <a:xfrm>
            <a:off x="6036075" y="2497524"/>
            <a:ext cx="600400" cy="800825"/>
          </a:xfrm>
          <a:custGeom>
            <a:avLst/>
            <a:gdLst/>
            <a:ahLst/>
            <a:cxnLst/>
            <a:rect l="l" t="t" r="r" b="b"/>
            <a:pathLst>
              <a:path w="24016" h="32033" extrusionOk="0">
                <a:moveTo>
                  <a:pt x="24016" y="32033"/>
                </a:moveTo>
                <a:cubicBezTo>
                  <a:pt x="23616" y="28564"/>
                  <a:pt x="23171" y="16289"/>
                  <a:pt x="21614" y="11219"/>
                </a:cubicBezTo>
                <a:cubicBezTo>
                  <a:pt x="20057" y="6149"/>
                  <a:pt x="16411" y="3436"/>
                  <a:pt x="14676" y="1612"/>
                </a:cubicBezTo>
                <a:cubicBezTo>
                  <a:pt x="12942" y="-211"/>
                  <a:pt x="12586" y="-33"/>
                  <a:pt x="11207" y="278"/>
                </a:cubicBezTo>
                <a:cubicBezTo>
                  <a:pt x="9828" y="589"/>
                  <a:pt x="7872" y="1746"/>
                  <a:pt x="6404" y="3480"/>
                </a:cubicBezTo>
                <a:cubicBezTo>
                  <a:pt x="4936" y="5215"/>
                  <a:pt x="3468" y="5971"/>
                  <a:pt x="2401" y="10685"/>
                </a:cubicBezTo>
                <a:cubicBezTo>
                  <a:pt x="1334" y="15399"/>
                  <a:pt x="400" y="28253"/>
                  <a:pt x="0" y="317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  <p:sp>
        <p:nvSpPr>
          <p:cNvPr id="4631" name="Google Shape;4631;p67"/>
          <p:cNvSpPr/>
          <p:nvPr/>
        </p:nvSpPr>
        <p:spPr>
          <a:xfrm>
            <a:off x="4765050" y="2497524"/>
            <a:ext cx="600400" cy="800825"/>
          </a:xfrm>
          <a:custGeom>
            <a:avLst/>
            <a:gdLst/>
            <a:ahLst/>
            <a:cxnLst/>
            <a:rect l="l" t="t" r="r" b="b"/>
            <a:pathLst>
              <a:path w="24016" h="32033" extrusionOk="0">
                <a:moveTo>
                  <a:pt x="24016" y="32033"/>
                </a:moveTo>
                <a:cubicBezTo>
                  <a:pt x="23616" y="28564"/>
                  <a:pt x="23171" y="16289"/>
                  <a:pt x="21614" y="11219"/>
                </a:cubicBezTo>
                <a:cubicBezTo>
                  <a:pt x="20057" y="6149"/>
                  <a:pt x="16411" y="3436"/>
                  <a:pt x="14676" y="1612"/>
                </a:cubicBezTo>
                <a:cubicBezTo>
                  <a:pt x="12942" y="-211"/>
                  <a:pt x="12586" y="-33"/>
                  <a:pt x="11207" y="278"/>
                </a:cubicBezTo>
                <a:cubicBezTo>
                  <a:pt x="9828" y="589"/>
                  <a:pt x="7872" y="1746"/>
                  <a:pt x="6404" y="3480"/>
                </a:cubicBezTo>
                <a:cubicBezTo>
                  <a:pt x="4936" y="5215"/>
                  <a:pt x="3468" y="5971"/>
                  <a:pt x="2401" y="10685"/>
                </a:cubicBezTo>
                <a:cubicBezTo>
                  <a:pt x="1334" y="15399"/>
                  <a:pt x="400" y="28253"/>
                  <a:pt x="0" y="317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6" name="Google Shape;4636;p68"/>
          <p:cNvSpPr/>
          <p:nvPr/>
        </p:nvSpPr>
        <p:spPr>
          <a:xfrm>
            <a:off x="4275075" y="1101700"/>
            <a:ext cx="1240200" cy="405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Previous layer</a:t>
            </a:r>
            <a:endParaRPr sz="1000"/>
          </a:p>
        </p:txBody>
      </p:sp>
      <p:sp>
        <p:nvSpPr>
          <p:cNvPr id="4637" name="Google Shape;4637;p68"/>
          <p:cNvSpPr/>
          <p:nvPr/>
        </p:nvSpPr>
        <p:spPr>
          <a:xfrm>
            <a:off x="2800050" y="1874189"/>
            <a:ext cx="1240200" cy="4053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1x3 conv, 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 padding</a:t>
            </a:r>
            <a:endParaRPr sz="1000"/>
          </a:p>
        </p:txBody>
      </p:sp>
      <p:sp>
        <p:nvSpPr>
          <p:cNvPr id="4638" name="Google Shape;4638;p68"/>
          <p:cNvSpPr/>
          <p:nvPr/>
        </p:nvSpPr>
        <p:spPr>
          <a:xfrm>
            <a:off x="4275075" y="2920351"/>
            <a:ext cx="1240200" cy="4053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1x5 conv,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 padding</a:t>
            </a:r>
            <a:endParaRPr sz="1000"/>
          </a:p>
        </p:txBody>
      </p:sp>
      <p:sp>
        <p:nvSpPr>
          <p:cNvPr id="4639" name="Google Shape;4639;p68"/>
          <p:cNvSpPr/>
          <p:nvPr/>
        </p:nvSpPr>
        <p:spPr>
          <a:xfrm>
            <a:off x="4275075" y="2011014"/>
            <a:ext cx="1240200" cy="4053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1x3 conv, </a:t>
            </a:r>
            <a:endParaRPr sz="1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1 padding</a:t>
            </a:r>
            <a:endParaRPr sz="1000"/>
          </a:p>
        </p:txBody>
      </p:sp>
      <p:sp>
        <p:nvSpPr>
          <p:cNvPr id="4640" name="Google Shape;4640;p68"/>
          <p:cNvSpPr/>
          <p:nvPr/>
        </p:nvSpPr>
        <p:spPr>
          <a:xfrm>
            <a:off x="5710125" y="2369101"/>
            <a:ext cx="1240200" cy="4053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1x7 conv,</a:t>
            </a:r>
            <a:endParaRPr sz="10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 padding</a:t>
            </a:r>
            <a:endParaRPr sz="1000"/>
          </a:p>
        </p:txBody>
      </p:sp>
      <p:sp>
        <p:nvSpPr>
          <p:cNvPr id="4641" name="Google Shape;4641;p68"/>
          <p:cNvSpPr/>
          <p:nvPr/>
        </p:nvSpPr>
        <p:spPr>
          <a:xfrm>
            <a:off x="4275375" y="3977603"/>
            <a:ext cx="1240200" cy="405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Filter concatenation</a:t>
            </a:r>
            <a:endParaRPr sz="1000"/>
          </a:p>
        </p:txBody>
      </p:sp>
      <p:cxnSp>
        <p:nvCxnSpPr>
          <p:cNvPr id="4642" name="Google Shape;4642;p68"/>
          <p:cNvCxnSpPr>
            <a:stCxn id="4641" idx="0"/>
            <a:endCxn id="4643" idx="2"/>
          </p:cNvCxnSpPr>
          <p:nvPr/>
        </p:nvCxnSpPr>
        <p:spPr>
          <a:xfrm rot="5400000" flipH="1">
            <a:off x="3949575" y="3031703"/>
            <a:ext cx="416400" cy="1475400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cxnSp>
        <p:nvCxnSpPr>
          <p:cNvPr id="4644" name="Google Shape;4644;p68"/>
          <p:cNvCxnSpPr>
            <a:stCxn id="4641" idx="0"/>
            <a:endCxn id="4640" idx="2"/>
          </p:cNvCxnSpPr>
          <p:nvPr/>
        </p:nvCxnSpPr>
        <p:spPr>
          <a:xfrm rot="-5400000">
            <a:off x="5011275" y="2658503"/>
            <a:ext cx="1203300" cy="1434900"/>
          </a:xfrm>
          <a:prstGeom prst="curvedConnector3">
            <a:avLst>
              <a:gd name="adj1" fmla="val 4999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4645" name="Google Shape;4645;p68"/>
          <p:cNvSpPr/>
          <p:nvPr/>
        </p:nvSpPr>
        <p:spPr>
          <a:xfrm>
            <a:off x="2800050" y="2515052"/>
            <a:ext cx="1240200" cy="4053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1x3 conv, </a:t>
            </a:r>
            <a:endParaRPr sz="1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1 padding</a:t>
            </a:r>
            <a:endParaRPr sz="1000"/>
          </a:p>
        </p:txBody>
      </p:sp>
      <p:sp>
        <p:nvSpPr>
          <p:cNvPr id="4643" name="Google Shape;4643;p68"/>
          <p:cNvSpPr/>
          <p:nvPr/>
        </p:nvSpPr>
        <p:spPr>
          <a:xfrm>
            <a:off x="2800050" y="3155889"/>
            <a:ext cx="1240200" cy="4053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1x3 conv, </a:t>
            </a:r>
            <a:endParaRPr sz="10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1 padding</a:t>
            </a:r>
            <a:endParaRPr sz="1000"/>
          </a:p>
        </p:txBody>
      </p:sp>
      <p:cxnSp>
        <p:nvCxnSpPr>
          <p:cNvPr id="4646" name="Google Shape;4646;p68"/>
          <p:cNvCxnSpPr>
            <a:stCxn id="4637" idx="2"/>
            <a:endCxn id="4645" idx="0"/>
          </p:cNvCxnSpPr>
          <p:nvPr/>
        </p:nvCxnSpPr>
        <p:spPr>
          <a:xfrm>
            <a:off x="3420150" y="2279489"/>
            <a:ext cx="0" cy="235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47" name="Google Shape;4647;p68"/>
          <p:cNvCxnSpPr>
            <a:stCxn id="4645" idx="2"/>
            <a:endCxn id="4643" idx="0"/>
          </p:cNvCxnSpPr>
          <p:nvPr/>
        </p:nvCxnSpPr>
        <p:spPr>
          <a:xfrm>
            <a:off x="3420150" y="2920352"/>
            <a:ext cx="0" cy="235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48" name="Google Shape;4648;p68"/>
          <p:cNvCxnSpPr>
            <a:stCxn id="4639" idx="2"/>
            <a:endCxn id="4638" idx="0"/>
          </p:cNvCxnSpPr>
          <p:nvPr/>
        </p:nvCxnSpPr>
        <p:spPr>
          <a:xfrm>
            <a:off x="4895175" y="2416314"/>
            <a:ext cx="0" cy="50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49" name="Google Shape;4649;p68"/>
          <p:cNvCxnSpPr>
            <a:stCxn id="4638" idx="2"/>
            <a:endCxn id="4641" idx="0"/>
          </p:cNvCxnSpPr>
          <p:nvPr/>
        </p:nvCxnSpPr>
        <p:spPr>
          <a:xfrm>
            <a:off x="4895175" y="3325651"/>
            <a:ext cx="300" cy="651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50" name="Google Shape;4650;p68"/>
          <p:cNvCxnSpPr>
            <a:stCxn id="4636" idx="2"/>
            <a:endCxn id="4637" idx="0"/>
          </p:cNvCxnSpPr>
          <p:nvPr/>
        </p:nvCxnSpPr>
        <p:spPr>
          <a:xfrm rot="5400000">
            <a:off x="3974025" y="953050"/>
            <a:ext cx="367200" cy="1475100"/>
          </a:xfrm>
          <a:prstGeom prst="curvedConnector3">
            <a:avLst>
              <a:gd name="adj1" fmla="val 4999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51" name="Google Shape;4651;p68"/>
          <p:cNvCxnSpPr>
            <a:stCxn id="4636" idx="2"/>
            <a:endCxn id="4639" idx="0"/>
          </p:cNvCxnSpPr>
          <p:nvPr/>
        </p:nvCxnSpPr>
        <p:spPr>
          <a:xfrm rot="-5400000" flipH="1">
            <a:off x="4643475" y="1758700"/>
            <a:ext cx="504000" cy="600"/>
          </a:xfrm>
          <a:prstGeom prst="curvedConnector3">
            <a:avLst>
              <a:gd name="adj1" fmla="val 5000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52" name="Google Shape;4652;p68"/>
          <p:cNvCxnSpPr>
            <a:stCxn id="4636" idx="2"/>
            <a:endCxn id="4640" idx="0"/>
          </p:cNvCxnSpPr>
          <p:nvPr/>
        </p:nvCxnSpPr>
        <p:spPr>
          <a:xfrm rot="-5400000" flipH="1">
            <a:off x="5181675" y="1220500"/>
            <a:ext cx="862200" cy="1435200"/>
          </a:xfrm>
          <a:prstGeom prst="curvedConnector3">
            <a:avLst>
              <a:gd name="adj1" fmla="val 4999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7" name="Google Shape;4657;p69"/>
          <p:cNvSpPr/>
          <p:nvPr/>
        </p:nvSpPr>
        <p:spPr>
          <a:xfrm rot="5400000">
            <a:off x="7075" y="2434205"/>
            <a:ext cx="834300" cy="27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Input</a:t>
            </a:r>
            <a:endParaRPr sz="1200"/>
          </a:p>
        </p:txBody>
      </p:sp>
      <p:sp>
        <p:nvSpPr>
          <p:cNvPr id="4658" name="Google Shape;4658;p69"/>
          <p:cNvSpPr/>
          <p:nvPr/>
        </p:nvSpPr>
        <p:spPr>
          <a:xfrm rot="5400000">
            <a:off x="349775" y="243420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659" name="Google Shape;4659;p69"/>
          <p:cNvSpPr/>
          <p:nvPr/>
        </p:nvSpPr>
        <p:spPr>
          <a:xfrm rot="5400000">
            <a:off x="692425" y="243420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Max-Pool</a:t>
            </a:r>
            <a:endParaRPr sz="1200"/>
          </a:p>
        </p:txBody>
      </p:sp>
      <p:cxnSp>
        <p:nvCxnSpPr>
          <p:cNvPr id="4660" name="Google Shape;4660;p69"/>
          <p:cNvCxnSpPr>
            <a:stCxn id="4657" idx="0"/>
            <a:endCxn id="4658" idx="2"/>
          </p:cNvCxnSpPr>
          <p:nvPr/>
        </p:nvCxnSpPr>
        <p:spPr>
          <a:xfrm>
            <a:off x="561775" y="25717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1" name="Google Shape;4661;p69"/>
          <p:cNvCxnSpPr>
            <a:stCxn id="4659" idx="0"/>
            <a:endCxn id="4659" idx="0"/>
          </p:cNvCxnSpPr>
          <p:nvPr/>
        </p:nvCxnSpPr>
        <p:spPr>
          <a:xfrm>
            <a:off x="124712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2" name="Google Shape;4662;p69"/>
          <p:cNvCxnSpPr>
            <a:stCxn id="4659" idx="0"/>
            <a:endCxn id="4659" idx="0"/>
          </p:cNvCxnSpPr>
          <p:nvPr/>
        </p:nvCxnSpPr>
        <p:spPr>
          <a:xfrm>
            <a:off x="124712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3" name="Google Shape;4663;p69"/>
          <p:cNvCxnSpPr>
            <a:stCxn id="4659" idx="0"/>
            <a:endCxn id="4659" idx="0"/>
          </p:cNvCxnSpPr>
          <p:nvPr/>
        </p:nvCxnSpPr>
        <p:spPr>
          <a:xfrm>
            <a:off x="124712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64" name="Google Shape;4664;p69"/>
          <p:cNvSpPr/>
          <p:nvPr/>
        </p:nvSpPr>
        <p:spPr>
          <a:xfrm rot="5400000">
            <a:off x="2062750" y="243420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Max-Pool</a:t>
            </a:r>
            <a:endParaRPr sz="1200"/>
          </a:p>
        </p:txBody>
      </p:sp>
      <p:cxnSp>
        <p:nvCxnSpPr>
          <p:cNvPr id="4665" name="Google Shape;4665;p69"/>
          <p:cNvCxnSpPr>
            <a:stCxn id="4664" idx="0"/>
            <a:endCxn id="4664" idx="0"/>
          </p:cNvCxnSpPr>
          <p:nvPr/>
        </p:nvCxnSpPr>
        <p:spPr>
          <a:xfrm>
            <a:off x="2617450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6" name="Google Shape;4666;p69"/>
          <p:cNvCxnSpPr>
            <a:stCxn id="4664" idx="0"/>
            <a:endCxn id="4664" idx="0"/>
          </p:cNvCxnSpPr>
          <p:nvPr/>
        </p:nvCxnSpPr>
        <p:spPr>
          <a:xfrm>
            <a:off x="2617450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7" name="Google Shape;4667;p69"/>
          <p:cNvCxnSpPr>
            <a:stCxn id="4664" idx="0"/>
            <a:endCxn id="4664" idx="0"/>
          </p:cNvCxnSpPr>
          <p:nvPr/>
        </p:nvCxnSpPr>
        <p:spPr>
          <a:xfrm>
            <a:off x="2617450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68" name="Google Shape;4668;p69"/>
          <p:cNvSpPr/>
          <p:nvPr/>
        </p:nvSpPr>
        <p:spPr>
          <a:xfrm rot="5400000">
            <a:off x="3090850" y="243420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Max-Pool</a:t>
            </a:r>
            <a:endParaRPr sz="1200"/>
          </a:p>
        </p:txBody>
      </p:sp>
      <p:cxnSp>
        <p:nvCxnSpPr>
          <p:cNvPr id="4669" name="Google Shape;4669;p69"/>
          <p:cNvCxnSpPr>
            <a:stCxn id="4668" idx="0"/>
            <a:endCxn id="4668" idx="0"/>
          </p:cNvCxnSpPr>
          <p:nvPr/>
        </p:nvCxnSpPr>
        <p:spPr>
          <a:xfrm>
            <a:off x="3645550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0" name="Google Shape;4670;p69"/>
          <p:cNvCxnSpPr>
            <a:stCxn id="4668" idx="0"/>
            <a:endCxn id="4668" idx="0"/>
          </p:cNvCxnSpPr>
          <p:nvPr/>
        </p:nvCxnSpPr>
        <p:spPr>
          <a:xfrm>
            <a:off x="3645550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1" name="Google Shape;4671;p69"/>
          <p:cNvCxnSpPr>
            <a:stCxn id="4668" idx="0"/>
            <a:endCxn id="4668" idx="0"/>
          </p:cNvCxnSpPr>
          <p:nvPr/>
        </p:nvCxnSpPr>
        <p:spPr>
          <a:xfrm>
            <a:off x="3645550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72" name="Google Shape;4672;p69"/>
          <p:cNvSpPr/>
          <p:nvPr/>
        </p:nvSpPr>
        <p:spPr>
          <a:xfrm rot="5400000">
            <a:off x="2405450" y="2434205"/>
            <a:ext cx="834300" cy="2751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</a:t>
            </a:r>
            <a:endParaRPr sz="1200"/>
          </a:p>
        </p:txBody>
      </p:sp>
      <p:sp>
        <p:nvSpPr>
          <p:cNvPr id="4673" name="Google Shape;4673;p69"/>
          <p:cNvSpPr/>
          <p:nvPr/>
        </p:nvSpPr>
        <p:spPr>
          <a:xfrm rot="5400000">
            <a:off x="2748150" y="2434205"/>
            <a:ext cx="834300" cy="2751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</a:t>
            </a:r>
            <a:endParaRPr sz="1200"/>
          </a:p>
        </p:txBody>
      </p:sp>
      <p:sp>
        <p:nvSpPr>
          <p:cNvPr id="4674" name="Google Shape;4674;p69"/>
          <p:cNvSpPr/>
          <p:nvPr/>
        </p:nvSpPr>
        <p:spPr>
          <a:xfrm rot="5400000">
            <a:off x="5166736" y="243420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Max-Pool</a:t>
            </a:r>
            <a:endParaRPr sz="1200"/>
          </a:p>
        </p:txBody>
      </p:sp>
      <p:cxnSp>
        <p:nvCxnSpPr>
          <p:cNvPr id="4675" name="Google Shape;4675;p69"/>
          <p:cNvCxnSpPr>
            <a:stCxn id="4674" idx="0"/>
            <a:endCxn id="4674" idx="0"/>
          </p:cNvCxnSpPr>
          <p:nvPr/>
        </p:nvCxnSpPr>
        <p:spPr>
          <a:xfrm>
            <a:off x="5721436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6" name="Google Shape;4676;p69"/>
          <p:cNvCxnSpPr>
            <a:stCxn id="4674" idx="0"/>
            <a:endCxn id="4674" idx="0"/>
          </p:cNvCxnSpPr>
          <p:nvPr/>
        </p:nvCxnSpPr>
        <p:spPr>
          <a:xfrm>
            <a:off x="5721436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7" name="Google Shape;4677;p69"/>
          <p:cNvCxnSpPr>
            <a:stCxn id="4674" idx="0"/>
            <a:endCxn id="4674" idx="0"/>
          </p:cNvCxnSpPr>
          <p:nvPr/>
        </p:nvCxnSpPr>
        <p:spPr>
          <a:xfrm>
            <a:off x="5721436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8" name="Google Shape;4678;p69"/>
          <p:cNvCxnSpPr/>
          <p:nvPr/>
        </p:nvCxnSpPr>
        <p:spPr>
          <a:xfrm>
            <a:off x="675467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9" name="Google Shape;4679;p69"/>
          <p:cNvCxnSpPr/>
          <p:nvPr/>
        </p:nvCxnSpPr>
        <p:spPr>
          <a:xfrm>
            <a:off x="675467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0" name="Google Shape;4680;p69"/>
          <p:cNvCxnSpPr/>
          <p:nvPr/>
        </p:nvCxnSpPr>
        <p:spPr>
          <a:xfrm>
            <a:off x="675467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1" name="Google Shape;4681;p69"/>
          <p:cNvCxnSpPr/>
          <p:nvPr/>
        </p:nvCxnSpPr>
        <p:spPr>
          <a:xfrm>
            <a:off x="97207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2" name="Google Shape;4682;p69"/>
          <p:cNvCxnSpPr>
            <a:stCxn id="4683" idx="0"/>
            <a:endCxn id="4664" idx="2"/>
          </p:cNvCxnSpPr>
          <p:nvPr/>
        </p:nvCxnSpPr>
        <p:spPr>
          <a:xfrm>
            <a:off x="2274850" y="25717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4" name="Google Shape;4684;p69"/>
          <p:cNvCxnSpPr>
            <a:stCxn id="4664" idx="0"/>
            <a:endCxn id="4672" idx="2"/>
          </p:cNvCxnSpPr>
          <p:nvPr/>
        </p:nvCxnSpPr>
        <p:spPr>
          <a:xfrm>
            <a:off x="2617450" y="25717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5" name="Google Shape;4685;p69"/>
          <p:cNvCxnSpPr>
            <a:stCxn id="4672" idx="0"/>
            <a:endCxn id="4673" idx="2"/>
          </p:cNvCxnSpPr>
          <p:nvPr/>
        </p:nvCxnSpPr>
        <p:spPr>
          <a:xfrm>
            <a:off x="2960150" y="25717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6" name="Google Shape;4686;p69"/>
          <p:cNvCxnSpPr/>
          <p:nvPr/>
        </p:nvCxnSpPr>
        <p:spPr>
          <a:xfrm rot="10800000">
            <a:off x="5378736" y="25717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7" name="Google Shape;4687;p69"/>
          <p:cNvCxnSpPr/>
          <p:nvPr/>
        </p:nvCxnSpPr>
        <p:spPr>
          <a:xfrm>
            <a:off x="124717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8" name="Google Shape;4688;p69"/>
          <p:cNvCxnSpPr/>
          <p:nvPr/>
        </p:nvCxnSpPr>
        <p:spPr>
          <a:xfrm>
            <a:off x="97207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9" name="Google Shape;4689;p69"/>
          <p:cNvCxnSpPr>
            <a:stCxn id="4659" idx="2"/>
            <a:endCxn id="4690" idx="0"/>
          </p:cNvCxnSpPr>
          <p:nvPr/>
        </p:nvCxnSpPr>
        <p:spPr>
          <a:xfrm rot="10800000">
            <a:off x="904525" y="25717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1" name="Google Shape;4691;p69"/>
          <p:cNvCxnSpPr>
            <a:stCxn id="4690" idx="2"/>
            <a:endCxn id="4658" idx="0"/>
          </p:cNvCxnSpPr>
          <p:nvPr/>
        </p:nvCxnSpPr>
        <p:spPr>
          <a:xfrm rot="10800000">
            <a:off x="904475" y="25717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92" name="Google Shape;4692;p69"/>
          <p:cNvSpPr/>
          <p:nvPr/>
        </p:nvSpPr>
        <p:spPr>
          <a:xfrm rot="5400000">
            <a:off x="1034925" y="243420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693" name="Google Shape;4693;p69"/>
          <p:cNvSpPr/>
          <p:nvPr/>
        </p:nvSpPr>
        <p:spPr>
          <a:xfrm rot="5400000">
            <a:off x="1377575" y="243420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Max-Pool</a:t>
            </a:r>
            <a:endParaRPr sz="1200"/>
          </a:p>
        </p:txBody>
      </p:sp>
      <p:cxnSp>
        <p:nvCxnSpPr>
          <p:cNvPr id="4694" name="Google Shape;4694;p69"/>
          <p:cNvCxnSpPr>
            <a:stCxn id="4693" idx="0"/>
            <a:endCxn id="4693" idx="0"/>
          </p:cNvCxnSpPr>
          <p:nvPr/>
        </p:nvCxnSpPr>
        <p:spPr>
          <a:xfrm>
            <a:off x="193227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5" name="Google Shape;4695;p69"/>
          <p:cNvCxnSpPr>
            <a:stCxn id="4693" idx="0"/>
            <a:endCxn id="4693" idx="0"/>
          </p:cNvCxnSpPr>
          <p:nvPr/>
        </p:nvCxnSpPr>
        <p:spPr>
          <a:xfrm>
            <a:off x="193227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6" name="Google Shape;4696;p69"/>
          <p:cNvCxnSpPr>
            <a:stCxn id="4693" idx="0"/>
            <a:endCxn id="4693" idx="0"/>
          </p:cNvCxnSpPr>
          <p:nvPr/>
        </p:nvCxnSpPr>
        <p:spPr>
          <a:xfrm>
            <a:off x="1932275" y="25717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7" name="Google Shape;4697;p69"/>
          <p:cNvCxnSpPr/>
          <p:nvPr/>
        </p:nvCxnSpPr>
        <p:spPr>
          <a:xfrm>
            <a:off x="1124475" y="27241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8" name="Google Shape;4698;p69"/>
          <p:cNvCxnSpPr/>
          <p:nvPr/>
        </p:nvCxnSpPr>
        <p:spPr>
          <a:xfrm>
            <a:off x="1399575" y="27241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9" name="Google Shape;4699;p69"/>
          <p:cNvCxnSpPr/>
          <p:nvPr/>
        </p:nvCxnSpPr>
        <p:spPr>
          <a:xfrm>
            <a:off x="1124475" y="27241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0" name="Google Shape;4700;p69"/>
          <p:cNvCxnSpPr>
            <a:stCxn id="4693" idx="2"/>
          </p:cNvCxnSpPr>
          <p:nvPr/>
        </p:nvCxnSpPr>
        <p:spPr>
          <a:xfrm rot="10800000">
            <a:off x="1589675" y="25717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1" name="Google Shape;4701;p69"/>
          <p:cNvCxnSpPr>
            <a:endCxn id="4692" idx="0"/>
          </p:cNvCxnSpPr>
          <p:nvPr/>
        </p:nvCxnSpPr>
        <p:spPr>
          <a:xfrm rot="10800000">
            <a:off x="1589625" y="25717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02" name="Google Shape;4702;p69"/>
          <p:cNvSpPr/>
          <p:nvPr/>
        </p:nvSpPr>
        <p:spPr>
          <a:xfrm rot="5400000">
            <a:off x="1720150" y="243420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703" name="Google Shape;4703;p69"/>
          <p:cNvSpPr/>
          <p:nvPr/>
        </p:nvSpPr>
        <p:spPr>
          <a:xfrm rot="5400000">
            <a:off x="3451225" y="2434205"/>
            <a:ext cx="834300" cy="2751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</a:t>
            </a:r>
            <a:endParaRPr sz="1200"/>
          </a:p>
        </p:txBody>
      </p:sp>
      <p:sp>
        <p:nvSpPr>
          <p:cNvPr id="4704" name="Google Shape;4704;p69"/>
          <p:cNvSpPr/>
          <p:nvPr/>
        </p:nvSpPr>
        <p:spPr>
          <a:xfrm rot="5400000">
            <a:off x="3793925" y="2434205"/>
            <a:ext cx="834300" cy="2751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</a:t>
            </a:r>
            <a:endParaRPr sz="1200"/>
          </a:p>
        </p:txBody>
      </p:sp>
      <p:sp>
        <p:nvSpPr>
          <p:cNvPr id="4705" name="Google Shape;4705;p69"/>
          <p:cNvSpPr/>
          <p:nvPr/>
        </p:nvSpPr>
        <p:spPr>
          <a:xfrm rot="5400000">
            <a:off x="4136625" y="2434205"/>
            <a:ext cx="834300" cy="2751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</a:t>
            </a:r>
            <a:endParaRPr sz="1200"/>
          </a:p>
        </p:txBody>
      </p:sp>
      <p:sp>
        <p:nvSpPr>
          <p:cNvPr id="4706" name="Google Shape;4706;p69"/>
          <p:cNvSpPr/>
          <p:nvPr/>
        </p:nvSpPr>
        <p:spPr>
          <a:xfrm rot="5400000">
            <a:off x="4479325" y="2434205"/>
            <a:ext cx="834300" cy="2751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</a:t>
            </a:r>
            <a:endParaRPr sz="1200"/>
          </a:p>
        </p:txBody>
      </p:sp>
      <p:sp>
        <p:nvSpPr>
          <p:cNvPr id="4707" name="Google Shape;4707;p69"/>
          <p:cNvSpPr/>
          <p:nvPr/>
        </p:nvSpPr>
        <p:spPr>
          <a:xfrm rot="5400000">
            <a:off x="4822025" y="2434205"/>
            <a:ext cx="834300" cy="2751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</a:t>
            </a:r>
            <a:endParaRPr sz="1200"/>
          </a:p>
        </p:txBody>
      </p:sp>
      <p:cxnSp>
        <p:nvCxnSpPr>
          <p:cNvPr id="4708" name="Google Shape;4708;p69"/>
          <p:cNvCxnSpPr/>
          <p:nvPr/>
        </p:nvCxnSpPr>
        <p:spPr>
          <a:xfrm>
            <a:off x="5733460" y="2571743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09" name="Google Shape;4709;p69"/>
          <p:cNvCxnSpPr/>
          <p:nvPr/>
        </p:nvCxnSpPr>
        <p:spPr>
          <a:xfrm>
            <a:off x="5733460" y="2571743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0" name="Google Shape;4710;p69"/>
          <p:cNvCxnSpPr/>
          <p:nvPr/>
        </p:nvCxnSpPr>
        <p:spPr>
          <a:xfrm>
            <a:off x="5733460" y="2571743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11" name="Google Shape;4711;p69"/>
          <p:cNvSpPr/>
          <p:nvPr/>
        </p:nvSpPr>
        <p:spPr>
          <a:xfrm rot="5400000">
            <a:off x="5514583" y="2434193"/>
            <a:ext cx="834300" cy="2751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</a:t>
            </a:r>
            <a:endParaRPr sz="1200"/>
          </a:p>
        </p:txBody>
      </p:sp>
      <p:sp>
        <p:nvSpPr>
          <p:cNvPr id="4712" name="Google Shape;4712;p69"/>
          <p:cNvSpPr/>
          <p:nvPr/>
        </p:nvSpPr>
        <p:spPr>
          <a:xfrm rot="5400000">
            <a:off x="5857283" y="2434193"/>
            <a:ext cx="834300" cy="275100"/>
          </a:xfrm>
          <a:prstGeom prst="rect">
            <a:avLst/>
          </a:prstGeom>
          <a:solidFill>
            <a:srgbClr val="F9CB9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Inception</a:t>
            </a:r>
            <a:endParaRPr sz="1200"/>
          </a:p>
        </p:txBody>
      </p:sp>
      <p:cxnSp>
        <p:nvCxnSpPr>
          <p:cNvPr id="4713" name="Google Shape;4713;p69"/>
          <p:cNvCxnSpPr>
            <a:stCxn id="4714" idx="0"/>
            <a:endCxn id="4711" idx="2"/>
          </p:cNvCxnSpPr>
          <p:nvPr/>
        </p:nvCxnSpPr>
        <p:spPr>
          <a:xfrm>
            <a:off x="5726683" y="2571743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15" name="Google Shape;4715;p69"/>
          <p:cNvCxnSpPr>
            <a:stCxn id="4711" idx="0"/>
            <a:endCxn id="4712" idx="2"/>
          </p:cNvCxnSpPr>
          <p:nvPr/>
        </p:nvCxnSpPr>
        <p:spPr>
          <a:xfrm>
            <a:off x="6069283" y="2571743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16" name="Google Shape;4716;p69"/>
          <p:cNvSpPr/>
          <p:nvPr/>
        </p:nvSpPr>
        <p:spPr>
          <a:xfrm rot="5400000">
            <a:off x="4141729" y="3386155"/>
            <a:ext cx="834300" cy="275100"/>
          </a:xfrm>
          <a:prstGeom prst="rect">
            <a:avLst/>
          </a:prstGeom>
          <a:solidFill>
            <a:srgbClr val="8E7CC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Avg-Pool</a:t>
            </a:r>
            <a:endParaRPr sz="1200"/>
          </a:p>
        </p:txBody>
      </p:sp>
      <p:sp>
        <p:nvSpPr>
          <p:cNvPr id="4717" name="Google Shape;4717;p69"/>
          <p:cNvSpPr/>
          <p:nvPr/>
        </p:nvSpPr>
        <p:spPr>
          <a:xfrm rot="5400000">
            <a:off x="4486204" y="338615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718" name="Google Shape;4718;p69"/>
          <p:cNvSpPr/>
          <p:nvPr/>
        </p:nvSpPr>
        <p:spPr>
          <a:xfrm rot="5400000">
            <a:off x="4830683" y="3386155"/>
            <a:ext cx="8343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FC</a:t>
            </a:r>
            <a:endParaRPr sz="1200"/>
          </a:p>
        </p:txBody>
      </p:sp>
      <p:sp>
        <p:nvSpPr>
          <p:cNvPr id="4719" name="Google Shape;4719;p69"/>
          <p:cNvSpPr/>
          <p:nvPr/>
        </p:nvSpPr>
        <p:spPr>
          <a:xfrm rot="5400000">
            <a:off x="5180257" y="3386155"/>
            <a:ext cx="8343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FC</a:t>
            </a:r>
            <a:endParaRPr sz="1200"/>
          </a:p>
        </p:txBody>
      </p:sp>
      <p:cxnSp>
        <p:nvCxnSpPr>
          <p:cNvPr id="4720" name="Google Shape;4720;p69"/>
          <p:cNvCxnSpPr>
            <a:stCxn id="4718" idx="0"/>
            <a:endCxn id="4719" idx="2"/>
          </p:cNvCxnSpPr>
          <p:nvPr/>
        </p:nvCxnSpPr>
        <p:spPr>
          <a:xfrm>
            <a:off x="5385383" y="3523705"/>
            <a:ext cx="74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21" name="Google Shape;4721;p69"/>
          <p:cNvSpPr/>
          <p:nvPr/>
        </p:nvSpPr>
        <p:spPr>
          <a:xfrm rot="5400000">
            <a:off x="5529829" y="3386155"/>
            <a:ext cx="834300" cy="275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Softmax</a:t>
            </a:r>
            <a:endParaRPr sz="1200"/>
          </a:p>
        </p:txBody>
      </p:sp>
      <p:cxnSp>
        <p:nvCxnSpPr>
          <p:cNvPr id="4722" name="Google Shape;4722;p69"/>
          <p:cNvCxnSpPr>
            <a:stCxn id="4704" idx="3"/>
            <a:endCxn id="4716" idx="2"/>
          </p:cNvCxnSpPr>
          <p:nvPr/>
        </p:nvCxnSpPr>
        <p:spPr>
          <a:xfrm rot="-5400000" flipH="1">
            <a:off x="4048775" y="3151205"/>
            <a:ext cx="534900" cy="2103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23" name="Google Shape;4723;p69"/>
          <p:cNvSpPr/>
          <p:nvPr/>
        </p:nvSpPr>
        <p:spPr>
          <a:xfrm rot="5400000">
            <a:off x="6199978" y="2434205"/>
            <a:ext cx="834300" cy="275100"/>
          </a:xfrm>
          <a:prstGeom prst="rect">
            <a:avLst/>
          </a:prstGeom>
          <a:solidFill>
            <a:srgbClr val="8E7CC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Avg-Pool</a:t>
            </a:r>
            <a:endParaRPr sz="1200"/>
          </a:p>
        </p:txBody>
      </p:sp>
      <p:sp>
        <p:nvSpPr>
          <p:cNvPr id="4724" name="Google Shape;4724;p69"/>
          <p:cNvSpPr/>
          <p:nvPr/>
        </p:nvSpPr>
        <p:spPr>
          <a:xfrm rot="5400000">
            <a:off x="6544453" y="243420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725" name="Google Shape;4725;p69"/>
          <p:cNvSpPr/>
          <p:nvPr/>
        </p:nvSpPr>
        <p:spPr>
          <a:xfrm rot="5400000">
            <a:off x="6888932" y="2434205"/>
            <a:ext cx="8343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FC</a:t>
            </a:r>
            <a:endParaRPr sz="1200"/>
          </a:p>
        </p:txBody>
      </p:sp>
      <p:sp>
        <p:nvSpPr>
          <p:cNvPr id="4726" name="Google Shape;4726;p69"/>
          <p:cNvSpPr/>
          <p:nvPr/>
        </p:nvSpPr>
        <p:spPr>
          <a:xfrm rot="5400000">
            <a:off x="7233403" y="2434205"/>
            <a:ext cx="834300" cy="275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Softmax</a:t>
            </a:r>
            <a:endParaRPr sz="1200"/>
          </a:p>
        </p:txBody>
      </p:sp>
      <p:sp>
        <p:nvSpPr>
          <p:cNvPr id="4727" name="Google Shape;4727;p69"/>
          <p:cNvSpPr/>
          <p:nvPr/>
        </p:nvSpPr>
        <p:spPr>
          <a:xfrm rot="5400000">
            <a:off x="5163226" y="1482243"/>
            <a:ext cx="834300" cy="275100"/>
          </a:xfrm>
          <a:prstGeom prst="rect">
            <a:avLst/>
          </a:prstGeom>
          <a:solidFill>
            <a:srgbClr val="8E7CC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Avg-Pool</a:t>
            </a:r>
            <a:endParaRPr sz="1200"/>
          </a:p>
        </p:txBody>
      </p:sp>
      <p:sp>
        <p:nvSpPr>
          <p:cNvPr id="4728" name="Google Shape;4728;p69"/>
          <p:cNvSpPr/>
          <p:nvPr/>
        </p:nvSpPr>
        <p:spPr>
          <a:xfrm rot="5400000">
            <a:off x="5507701" y="1482243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729" name="Google Shape;4729;p69"/>
          <p:cNvSpPr/>
          <p:nvPr/>
        </p:nvSpPr>
        <p:spPr>
          <a:xfrm rot="5400000">
            <a:off x="5852180" y="1482243"/>
            <a:ext cx="8343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FC</a:t>
            </a:r>
            <a:endParaRPr sz="1200"/>
          </a:p>
        </p:txBody>
      </p:sp>
      <p:sp>
        <p:nvSpPr>
          <p:cNvPr id="4730" name="Google Shape;4730;p69"/>
          <p:cNvSpPr/>
          <p:nvPr/>
        </p:nvSpPr>
        <p:spPr>
          <a:xfrm rot="5400000">
            <a:off x="6201754" y="1482243"/>
            <a:ext cx="8343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FC</a:t>
            </a:r>
            <a:endParaRPr sz="1200"/>
          </a:p>
        </p:txBody>
      </p:sp>
      <p:sp>
        <p:nvSpPr>
          <p:cNvPr id="4731" name="Google Shape;4731;p69"/>
          <p:cNvSpPr/>
          <p:nvPr/>
        </p:nvSpPr>
        <p:spPr>
          <a:xfrm rot="5400000">
            <a:off x="6551326" y="1482243"/>
            <a:ext cx="834300" cy="275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Softmax</a:t>
            </a:r>
            <a:endParaRPr sz="1200"/>
          </a:p>
        </p:txBody>
      </p:sp>
      <p:cxnSp>
        <p:nvCxnSpPr>
          <p:cNvPr id="4732" name="Google Shape;4732;p69"/>
          <p:cNvCxnSpPr>
            <a:stCxn id="4707" idx="1"/>
            <a:endCxn id="4727" idx="2"/>
          </p:cNvCxnSpPr>
          <p:nvPr/>
        </p:nvCxnSpPr>
        <p:spPr>
          <a:xfrm rot="-5400000">
            <a:off x="5073575" y="1785305"/>
            <a:ext cx="534900" cy="20370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3" name="Google Shape;4733;p69"/>
          <p:cNvCxnSpPr>
            <a:stCxn id="4692" idx="2"/>
            <a:endCxn id="4659" idx="0"/>
          </p:cNvCxnSpPr>
          <p:nvPr/>
        </p:nvCxnSpPr>
        <p:spPr>
          <a:xfrm flipH="1">
            <a:off x="1247025" y="2571755"/>
            <a:ext cx="67500" cy="600"/>
          </a:xfrm>
          <a:prstGeom prst="bentConnector3">
            <a:avLst>
              <a:gd name="adj1" fmla="val 4992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4" name="Google Shape;4734;p69"/>
          <p:cNvCxnSpPr>
            <a:stCxn id="4702" idx="2"/>
            <a:endCxn id="4693" idx="0"/>
          </p:cNvCxnSpPr>
          <p:nvPr/>
        </p:nvCxnSpPr>
        <p:spPr>
          <a:xfrm flipH="1">
            <a:off x="1932250" y="2571755"/>
            <a:ext cx="67500" cy="600"/>
          </a:xfrm>
          <a:prstGeom prst="bentConnector3">
            <a:avLst>
              <a:gd name="adj1" fmla="val 4998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5" name="Google Shape;4735;p69"/>
          <p:cNvCxnSpPr>
            <a:stCxn id="4673" idx="0"/>
            <a:endCxn id="4668" idx="2"/>
          </p:cNvCxnSpPr>
          <p:nvPr/>
        </p:nvCxnSpPr>
        <p:spPr>
          <a:xfrm>
            <a:off x="3302850" y="2571755"/>
            <a:ext cx="67500" cy="600"/>
          </a:xfrm>
          <a:prstGeom prst="bentConnector3">
            <a:avLst>
              <a:gd name="adj1" fmla="val 5007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6" name="Google Shape;4736;p69"/>
          <p:cNvCxnSpPr>
            <a:stCxn id="4668" idx="0"/>
            <a:endCxn id="4703" idx="2"/>
          </p:cNvCxnSpPr>
          <p:nvPr/>
        </p:nvCxnSpPr>
        <p:spPr>
          <a:xfrm>
            <a:off x="3645550" y="2571755"/>
            <a:ext cx="85200" cy="600"/>
          </a:xfrm>
          <a:prstGeom prst="bentConnector3">
            <a:avLst>
              <a:gd name="adj1" fmla="val 5004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7" name="Google Shape;4737;p69"/>
          <p:cNvCxnSpPr>
            <a:stCxn id="4703" idx="0"/>
            <a:endCxn id="4704" idx="2"/>
          </p:cNvCxnSpPr>
          <p:nvPr/>
        </p:nvCxnSpPr>
        <p:spPr>
          <a:xfrm>
            <a:off x="4005925" y="2571755"/>
            <a:ext cx="67500" cy="600"/>
          </a:xfrm>
          <a:prstGeom prst="bentConnector3">
            <a:avLst>
              <a:gd name="adj1" fmla="val 5007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8" name="Google Shape;4738;p69"/>
          <p:cNvCxnSpPr>
            <a:stCxn id="4704" idx="0"/>
            <a:endCxn id="4705" idx="2"/>
          </p:cNvCxnSpPr>
          <p:nvPr/>
        </p:nvCxnSpPr>
        <p:spPr>
          <a:xfrm>
            <a:off x="4348625" y="2571755"/>
            <a:ext cx="67500" cy="600"/>
          </a:xfrm>
          <a:prstGeom prst="bentConnector3">
            <a:avLst>
              <a:gd name="adj1" fmla="val 5007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9" name="Google Shape;4739;p69"/>
          <p:cNvCxnSpPr>
            <a:stCxn id="4705" idx="0"/>
            <a:endCxn id="4706" idx="2"/>
          </p:cNvCxnSpPr>
          <p:nvPr/>
        </p:nvCxnSpPr>
        <p:spPr>
          <a:xfrm>
            <a:off x="4691325" y="2571755"/>
            <a:ext cx="67500" cy="600"/>
          </a:xfrm>
          <a:prstGeom prst="bentConnector3">
            <a:avLst>
              <a:gd name="adj1" fmla="val 5007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0" name="Google Shape;4740;p69"/>
          <p:cNvCxnSpPr>
            <a:stCxn id="4706" idx="0"/>
            <a:endCxn id="4707" idx="2"/>
          </p:cNvCxnSpPr>
          <p:nvPr/>
        </p:nvCxnSpPr>
        <p:spPr>
          <a:xfrm>
            <a:off x="5034025" y="2571755"/>
            <a:ext cx="67500" cy="600"/>
          </a:xfrm>
          <a:prstGeom prst="bentConnector3">
            <a:avLst>
              <a:gd name="adj1" fmla="val 5007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1" name="Google Shape;4741;p69"/>
          <p:cNvCxnSpPr>
            <a:stCxn id="4712" idx="0"/>
            <a:endCxn id="4723" idx="2"/>
          </p:cNvCxnSpPr>
          <p:nvPr/>
        </p:nvCxnSpPr>
        <p:spPr>
          <a:xfrm>
            <a:off x="6411983" y="2571743"/>
            <a:ext cx="67500" cy="600"/>
          </a:xfrm>
          <a:prstGeom prst="bentConnector3">
            <a:avLst>
              <a:gd name="adj1" fmla="val 5007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2" name="Google Shape;4742;p69"/>
          <p:cNvCxnSpPr>
            <a:stCxn id="4727" idx="0"/>
            <a:endCxn id="4728" idx="2"/>
          </p:cNvCxnSpPr>
          <p:nvPr/>
        </p:nvCxnSpPr>
        <p:spPr>
          <a:xfrm>
            <a:off x="5717926" y="1619793"/>
            <a:ext cx="69300" cy="600"/>
          </a:xfrm>
          <a:prstGeom prst="bentConnector3">
            <a:avLst>
              <a:gd name="adj1" fmla="val 5005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3" name="Google Shape;4743;p69"/>
          <p:cNvCxnSpPr>
            <a:stCxn id="4728" idx="0"/>
            <a:endCxn id="4729" idx="2"/>
          </p:cNvCxnSpPr>
          <p:nvPr/>
        </p:nvCxnSpPr>
        <p:spPr>
          <a:xfrm>
            <a:off x="6062401" y="1619793"/>
            <a:ext cx="69300" cy="600"/>
          </a:xfrm>
          <a:prstGeom prst="bentConnector3">
            <a:avLst>
              <a:gd name="adj1" fmla="val 5005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4" name="Google Shape;4744;p69"/>
          <p:cNvCxnSpPr>
            <a:stCxn id="4729" idx="0"/>
            <a:endCxn id="4730" idx="2"/>
          </p:cNvCxnSpPr>
          <p:nvPr/>
        </p:nvCxnSpPr>
        <p:spPr>
          <a:xfrm>
            <a:off x="6406880" y="1619793"/>
            <a:ext cx="74400" cy="600"/>
          </a:xfrm>
          <a:prstGeom prst="bentConnector3">
            <a:avLst>
              <a:gd name="adj1" fmla="val 5005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5" name="Google Shape;4745;p69"/>
          <p:cNvCxnSpPr>
            <a:stCxn id="4730" idx="0"/>
            <a:endCxn id="4731" idx="2"/>
          </p:cNvCxnSpPr>
          <p:nvPr/>
        </p:nvCxnSpPr>
        <p:spPr>
          <a:xfrm>
            <a:off x="6756454" y="1619793"/>
            <a:ext cx="74400" cy="600"/>
          </a:xfrm>
          <a:prstGeom prst="bentConnector3">
            <a:avLst>
              <a:gd name="adj1" fmla="val 500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6" name="Google Shape;4746;p69"/>
          <p:cNvCxnSpPr>
            <a:stCxn id="4723" idx="0"/>
            <a:endCxn id="4724" idx="2"/>
          </p:cNvCxnSpPr>
          <p:nvPr/>
        </p:nvCxnSpPr>
        <p:spPr>
          <a:xfrm>
            <a:off x="6754678" y="2571755"/>
            <a:ext cx="69300" cy="600"/>
          </a:xfrm>
          <a:prstGeom prst="bentConnector3">
            <a:avLst>
              <a:gd name="adj1" fmla="val 5005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7" name="Google Shape;4747;p69"/>
          <p:cNvCxnSpPr>
            <a:stCxn id="4724" idx="0"/>
            <a:endCxn id="4725" idx="2"/>
          </p:cNvCxnSpPr>
          <p:nvPr/>
        </p:nvCxnSpPr>
        <p:spPr>
          <a:xfrm>
            <a:off x="7099153" y="2571755"/>
            <a:ext cx="69300" cy="600"/>
          </a:xfrm>
          <a:prstGeom prst="bentConnector3">
            <a:avLst>
              <a:gd name="adj1" fmla="val 5005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8" name="Google Shape;4748;p69"/>
          <p:cNvCxnSpPr>
            <a:stCxn id="4725" idx="0"/>
            <a:endCxn id="4726" idx="2"/>
          </p:cNvCxnSpPr>
          <p:nvPr/>
        </p:nvCxnSpPr>
        <p:spPr>
          <a:xfrm>
            <a:off x="7443632" y="2571755"/>
            <a:ext cx="69300" cy="600"/>
          </a:xfrm>
          <a:prstGeom prst="bentConnector3">
            <a:avLst>
              <a:gd name="adj1" fmla="val 5005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9" name="Google Shape;4749;p69"/>
          <p:cNvCxnSpPr>
            <a:stCxn id="4716" idx="0"/>
            <a:endCxn id="4717" idx="2"/>
          </p:cNvCxnSpPr>
          <p:nvPr/>
        </p:nvCxnSpPr>
        <p:spPr>
          <a:xfrm>
            <a:off x="4696429" y="3523705"/>
            <a:ext cx="69300" cy="600"/>
          </a:xfrm>
          <a:prstGeom prst="bentConnector3">
            <a:avLst>
              <a:gd name="adj1" fmla="val 5005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0" name="Google Shape;4750;p69"/>
          <p:cNvCxnSpPr>
            <a:stCxn id="4717" idx="0"/>
            <a:endCxn id="4718" idx="2"/>
          </p:cNvCxnSpPr>
          <p:nvPr/>
        </p:nvCxnSpPr>
        <p:spPr>
          <a:xfrm>
            <a:off x="5040904" y="3523705"/>
            <a:ext cx="69300" cy="600"/>
          </a:xfrm>
          <a:prstGeom prst="bentConnector3">
            <a:avLst>
              <a:gd name="adj1" fmla="val 5005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1" name="Google Shape;4751;p69"/>
          <p:cNvCxnSpPr>
            <a:stCxn id="4719" idx="0"/>
            <a:endCxn id="4721" idx="2"/>
          </p:cNvCxnSpPr>
          <p:nvPr/>
        </p:nvCxnSpPr>
        <p:spPr>
          <a:xfrm>
            <a:off x="5734957" y="3523705"/>
            <a:ext cx="74400" cy="600"/>
          </a:xfrm>
          <a:prstGeom prst="bentConnector3">
            <a:avLst>
              <a:gd name="adj1" fmla="val 500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52" name="Google Shape;4752;p69"/>
          <p:cNvSpPr txBox="1"/>
          <p:nvPr/>
        </p:nvSpPr>
        <p:spPr>
          <a:xfrm>
            <a:off x="6392800" y="3361850"/>
            <a:ext cx="1471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Auxiliary Classifier</a:t>
            </a:r>
            <a:endParaRPr sz="1100"/>
          </a:p>
        </p:txBody>
      </p:sp>
      <p:cxnSp>
        <p:nvCxnSpPr>
          <p:cNvPr id="4753" name="Google Shape;4753;p69"/>
          <p:cNvCxnSpPr/>
          <p:nvPr/>
        </p:nvCxnSpPr>
        <p:spPr>
          <a:xfrm flipH="1">
            <a:off x="6187475" y="3523100"/>
            <a:ext cx="2799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54" name="Google Shape;4754;p69"/>
          <p:cNvSpPr txBox="1"/>
          <p:nvPr/>
        </p:nvSpPr>
        <p:spPr>
          <a:xfrm>
            <a:off x="7385825" y="1476458"/>
            <a:ext cx="14715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Auxiliary Classifier</a:t>
            </a:r>
            <a:endParaRPr sz="1100"/>
          </a:p>
        </p:txBody>
      </p:sp>
      <p:cxnSp>
        <p:nvCxnSpPr>
          <p:cNvPr id="4755" name="Google Shape;4755;p69"/>
          <p:cNvCxnSpPr/>
          <p:nvPr/>
        </p:nvCxnSpPr>
        <p:spPr>
          <a:xfrm flipH="1">
            <a:off x="7180500" y="1637708"/>
            <a:ext cx="2799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0" name="Google Shape;4760;p70"/>
          <p:cNvSpPr/>
          <p:nvPr/>
        </p:nvSpPr>
        <p:spPr>
          <a:xfrm>
            <a:off x="1786400" y="3401475"/>
            <a:ext cx="12402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Previous layer</a:t>
            </a:r>
            <a:endParaRPr sz="1000"/>
          </a:p>
        </p:txBody>
      </p:sp>
      <p:sp>
        <p:nvSpPr>
          <p:cNvPr id="4761" name="Google Shape;4761;p70"/>
          <p:cNvSpPr/>
          <p:nvPr/>
        </p:nvSpPr>
        <p:spPr>
          <a:xfrm>
            <a:off x="1083513" y="2410100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conv.</a:t>
            </a:r>
            <a:endParaRPr sz="1000"/>
          </a:p>
        </p:txBody>
      </p:sp>
      <p:sp>
        <p:nvSpPr>
          <p:cNvPr id="4762" name="Google Shape;4762;p70"/>
          <p:cNvSpPr/>
          <p:nvPr/>
        </p:nvSpPr>
        <p:spPr>
          <a:xfrm>
            <a:off x="2475263" y="2702150"/>
            <a:ext cx="559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conv.</a:t>
            </a:r>
            <a:endParaRPr sz="1000"/>
          </a:p>
        </p:txBody>
      </p:sp>
      <p:sp>
        <p:nvSpPr>
          <p:cNvPr id="4763" name="Google Shape;4763;p70"/>
          <p:cNvSpPr/>
          <p:nvPr/>
        </p:nvSpPr>
        <p:spPr>
          <a:xfrm>
            <a:off x="2475263" y="2131525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3x3 conv.</a:t>
            </a:r>
            <a:endParaRPr sz="1000"/>
          </a:p>
        </p:txBody>
      </p:sp>
      <p:sp>
        <p:nvSpPr>
          <p:cNvPr id="4764" name="Google Shape;4764;p70"/>
          <p:cNvSpPr/>
          <p:nvPr/>
        </p:nvSpPr>
        <p:spPr>
          <a:xfrm>
            <a:off x="3171138" y="2688788"/>
            <a:ext cx="559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conv.</a:t>
            </a:r>
            <a:endParaRPr sz="1000"/>
          </a:p>
        </p:txBody>
      </p:sp>
      <p:sp>
        <p:nvSpPr>
          <p:cNvPr id="4765" name="Google Shape;4765;p70"/>
          <p:cNvSpPr/>
          <p:nvPr/>
        </p:nvSpPr>
        <p:spPr>
          <a:xfrm>
            <a:off x="3171138" y="2131513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3x3 conv.</a:t>
            </a:r>
            <a:endParaRPr sz="1000"/>
          </a:p>
        </p:txBody>
      </p:sp>
      <p:sp>
        <p:nvSpPr>
          <p:cNvPr id="4766" name="Google Shape;4766;p70"/>
          <p:cNvSpPr/>
          <p:nvPr/>
        </p:nvSpPr>
        <p:spPr>
          <a:xfrm>
            <a:off x="1779388" y="2716675"/>
            <a:ext cx="559200" cy="3948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Pool</a:t>
            </a:r>
            <a:endParaRPr sz="1000"/>
          </a:p>
        </p:txBody>
      </p:sp>
      <p:sp>
        <p:nvSpPr>
          <p:cNvPr id="4767" name="Google Shape;4767;p70"/>
          <p:cNvSpPr/>
          <p:nvPr/>
        </p:nvSpPr>
        <p:spPr>
          <a:xfrm>
            <a:off x="1779388" y="2131525"/>
            <a:ext cx="559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conv.</a:t>
            </a:r>
            <a:endParaRPr sz="1000"/>
          </a:p>
        </p:txBody>
      </p:sp>
      <p:sp>
        <p:nvSpPr>
          <p:cNvPr id="4768" name="Google Shape;4768;p70"/>
          <p:cNvSpPr/>
          <p:nvPr/>
        </p:nvSpPr>
        <p:spPr>
          <a:xfrm>
            <a:off x="1797302" y="940225"/>
            <a:ext cx="12402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Filter concatenation</a:t>
            </a:r>
            <a:endParaRPr sz="1000"/>
          </a:p>
        </p:txBody>
      </p:sp>
      <p:cxnSp>
        <p:nvCxnSpPr>
          <p:cNvPr id="4769" name="Google Shape;4769;p70"/>
          <p:cNvCxnSpPr>
            <a:stCxn id="4760" idx="0"/>
            <a:endCxn id="4762" idx="2"/>
          </p:cNvCxnSpPr>
          <p:nvPr/>
        </p:nvCxnSpPr>
        <p:spPr>
          <a:xfrm rot="-5400000">
            <a:off x="2428400" y="3075075"/>
            <a:ext cx="304500" cy="348300"/>
          </a:xfrm>
          <a:prstGeom prst="curved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0" name="Google Shape;4770;p70"/>
          <p:cNvCxnSpPr>
            <a:stCxn id="4760" idx="0"/>
            <a:endCxn id="4761" idx="2"/>
          </p:cNvCxnSpPr>
          <p:nvPr/>
        </p:nvCxnSpPr>
        <p:spPr>
          <a:xfrm rot="5400000" flipH="1">
            <a:off x="1586450" y="2581425"/>
            <a:ext cx="596700" cy="1043400"/>
          </a:xfrm>
          <a:prstGeom prst="curvedConnector3">
            <a:avLst>
              <a:gd name="adj1" fmla="val 2714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1" name="Google Shape;4771;p70"/>
          <p:cNvCxnSpPr>
            <a:stCxn id="4760" idx="0"/>
            <a:endCxn id="4764" idx="2"/>
          </p:cNvCxnSpPr>
          <p:nvPr/>
        </p:nvCxnSpPr>
        <p:spPr>
          <a:xfrm rot="-5400000">
            <a:off x="2769650" y="2720325"/>
            <a:ext cx="318000" cy="1044300"/>
          </a:xfrm>
          <a:prstGeom prst="curvedConnector3">
            <a:avLst>
              <a:gd name="adj1" fmla="val 4998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2" name="Google Shape;4772;p70"/>
          <p:cNvCxnSpPr>
            <a:stCxn id="4760" idx="0"/>
            <a:endCxn id="4766" idx="2"/>
          </p:cNvCxnSpPr>
          <p:nvPr/>
        </p:nvCxnSpPr>
        <p:spPr>
          <a:xfrm rot="5400000" flipH="1">
            <a:off x="2087750" y="3082725"/>
            <a:ext cx="290100" cy="347400"/>
          </a:xfrm>
          <a:prstGeom prst="curvedConnector3">
            <a:avLst>
              <a:gd name="adj1" fmla="val 4998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3" name="Google Shape;4773;p70"/>
          <p:cNvCxnSpPr>
            <a:stCxn id="4762" idx="0"/>
            <a:endCxn id="4763" idx="2"/>
          </p:cNvCxnSpPr>
          <p:nvPr/>
        </p:nvCxnSpPr>
        <p:spPr>
          <a:xfrm rot="-5400000">
            <a:off x="2667263" y="2613950"/>
            <a:ext cx="175800" cy="600"/>
          </a:xfrm>
          <a:prstGeom prst="curvedConnector3">
            <a:avLst>
              <a:gd name="adj1" fmla="val 5000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4" name="Google Shape;4774;p70"/>
          <p:cNvCxnSpPr>
            <a:stCxn id="4764" idx="0"/>
            <a:endCxn id="4765" idx="2"/>
          </p:cNvCxnSpPr>
          <p:nvPr/>
        </p:nvCxnSpPr>
        <p:spPr>
          <a:xfrm rot="-5400000">
            <a:off x="3369738" y="2607188"/>
            <a:ext cx="162600" cy="600"/>
          </a:xfrm>
          <a:prstGeom prst="curvedConnector3">
            <a:avLst>
              <a:gd name="adj1" fmla="val 4996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5" name="Google Shape;4775;p70"/>
          <p:cNvCxnSpPr>
            <a:stCxn id="4766" idx="0"/>
            <a:endCxn id="4767" idx="2"/>
          </p:cNvCxnSpPr>
          <p:nvPr/>
        </p:nvCxnSpPr>
        <p:spPr>
          <a:xfrm rot="-5400000">
            <a:off x="1964038" y="2621125"/>
            <a:ext cx="190500" cy="600"/>
          </a:xfrm>
          <a:prstGeom prst="curvedConnector3">
            <a:avLst>
              <a:gd name="adj1" fmla="val 4996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6" name="Google Shape;4776;p70"/>
          <p:cNvCxnSpPr>
            <a:stCxn id="4761" idx="0"/>
            <a:endCxn id="4768" idx="2"/>
          </p:cNvCxnSpPr>
          <p:nvPr/>
        </p:nvCxnSpPr>
        <p:spPr>
          <a:xfrm rot="-5400000">
            <a:off x="1352613" y="1345400"/>
            <a:ext cx="1075200" cy="1054200"/>
          </a:xfrm>
          <a:prstGeom prst="curvedConnector3">
            <a:avLst>
              <a:gd name="adj1" fmla="val 7635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7" name="Google Shape;4777;p70"/>
          <p:cNvCxnSpPr>
            <a:stCxn id="4763" idx="0"/>
            <a:endCxn id="4768" idx="2"/>
          </p:cNvCxnSpPr>
          <p:nvPr/>
        </p:nvCxnSpPr>
        <p:spPr>
          <a:xfrm rot="5400000" flipH="1">
            <a:off x="2187863" y="1564525"/>
            <a:ext cx="796500" cy="3375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78" name="Google Shape;4778;p70"/>
          <p:cNvCxnSpPr>
            <a:stCxn id="4765" idx="0"/>
            <a:endCxn id="4779" idx="2"/>
          </p:cNvCxnSpPr>
          <p:nvPr/>
        </p:nvCxnSpPr>
        <p:spPr>
          <a:xfrm rot="-5400000">
            <a:off x="3378138" y="2047813"/>
            <a:ext cx="156300" cy="11100"/>
          </a:xfrm>
          <a:prstGeom prst="curvedConnector3">
            <a:avLst>
              <a:gd name="adj1" fmla="val 5002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80" name="Google Shape;4780;p70"/>
          <p:cNvCxnSpPr>
            <a:stCxn id="4767" idx="0"/>
            <a:endCxn id="4768" idx="2"/>
          </p:cNvCxnSpPr>
          <p:nvPr/>
        </p:nvCxnSpPr>
        <p:spPr>
          <a:xfrm rot="-5400000">
            <a:off x="1839988" y="1554025"/>
            <a:ext cx="796500" cy="3585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79" name="Google Shape;4779;p70"/>
          <p:cNvSpPr/>
          <p:nvPr/>
        </p:nvSpPr>
        <p:spPr>
          <a:xfrm>
            <a:off x="3182138" y="1580333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3x3 conv.</a:t>
            </a:r>
            <a:endParaRPr sz="1000"/>
          </a:p>
        </p:txBody>
      </p:sp>
      <p:cxnSp>
        <p:nvCxnSpPr>
          <p:cNvPr id="4781" name="Google Shape;4781;p70"/>
          <p:cNvCxnSpPr>
            <a:stCxn id="4779" idx="0"/>
            <a:endCxn id="4768" idx="2"/>
          </p:cNvCxnSpPr>
          <p:nvPr/>
        </p:nvCxnSpPr>
        <p:spPr>
          <a:xfrm rot="5400000" flipH="1">
            <a:off x="2816888" y="935483"/>
            <a:ext cx="245400" cy="1044300"/>
          </a:xfrm>
          <a:prstGeom prst="curvedConnector3">
            <a:avLst>
              <a:gd name="adj1" fmla="val 4998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82" name="Google Shape;4782;p70"/>
          <p:cNvSpPr/>
          <p:nvPr/>
        </p:nvSpPr>
        <p:spPr>
          <a:xfrm>
            <a:off x="5289700" y="3401475"/>
            <a:ext cx="12402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Previous layer</a:t>
            </a:r>
            <a:endParaRPr sz="1000"/>
          </a:p>
        </p:txBody>
      </p:sp>
      <p:sp>
        <p:nvSpPr>
          <p:cNvPr id="4783" name="Google Shape;4783;p70"/>
          <p:cNvSpPr/>
          <p:nvPr/>
        </p:nvSpPr>
        <p:spPr>
          <a:xfrm>
            <a:off x="4137888" y="2478913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conv.</a:t>
            </a:r>
            <a:endParaRPr sz="1000"/>
          </a:p>
        </p:txBody>
      </p:sp>
      <p:sp>
        <p:nvSpPr>
          <p:cNvPr id="4784" name="Google Shape;4784;p70"/>
          <p:cNvSpPr/>
          <p:nvPr/>
        </p:nvSpPr>
        <p:spPr>
          <a:xfrm>
            <a:off x="5820408" y="2770913"/>
            <a:ext cx="559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conv.</a:t>
            </a:r>
            <a:endParaRPr sz="1000"/>
          </a:p>
        </p:txBody>
      </p:sp>
      <p:sp>
        <p:nvSpPr>
          <p:cNvPr id="4785" name="Google Shape;4785;p70"/>
          <p:cNvSpPr/>
          <p:nvPr/>
        </p:nvSpPr>
        <p:spPr>
          <a:xfrm>
            <a:off x="7032008" y="2718276"/>
            <a:ext cx="559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conv.</a:t>
            </a:r>
            <a:endParaRPr sz="1000"/>
          </a:p>
        </p:txBody>
      </p:sp>
      <p:sp>
        <p:nvSpPr>
          <p:cNvPr id="4786" name="Google Shape;4786;p70"/>
          <p:cNvSpPr/>
          <p:nvPr/>
        </p:nvSpPr>
        <p:spPr>
          <a:xfrm>
            <a:off x="7032008" y="2161001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3x3 conv.</a:t>
            </a:r>
            <a:endParaRPr sz="1000"/>
          </a:p>
        </p:txBody>
      </p:sp>
      <p:sp>
        <p:nvSpPr>
          <p:cNvPr id="4787" name="Google Shape;4787;p70"/>
          <p:cNvSpPr/>
          <p:nvPr/>
        </p:nvSpPr>
        <p:spPr>
          <a:xfrm>
            <a:off x="4833763" y="2785488"/>
            <a:ext cx="559200" cy="3948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Pool</a:t>
            </a:r>
            <a:endParaRPr sz="1000"/>
          </a:p>
        </p:txBody>
      </p:sp>
      <p:sp>
        <p:nvSpPr>
          <p:cNvPr id="4788" name="Google Shape;4788;p70"/>
          <p:cNvSpPr/>
          <p:nvPr/>
        </p:nvSpPr>
        <p:spPr>
          <a:xfrm>
            <a:off x="4833763" y="2200338"/>
            <a:ext cx="559200" cy="394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1x1 conv.</a:t>
            </a:r>
            <a:endParaRPr sz="1000"/>
          </a:p>
        </p:txBody>
      </p:sp>
      <p:sp>
        <p:nvSpPr>
          <p:cNvPr id="4789" name="Google Shape;4789;p70"/>
          <p:cNvSpPr/>
          <p:nvPr/>
        </p:nvSpPr>
        <p:spPr>
          <a:xfrm>
            <a:off x="5300602" y="940225"/>
            <a:ext cx="12402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Filter concatenation</a:t>
            </a:r>
            <a:endParaRPr sz="1000"/>
          </a:p>
        </p:txBody>
      </p:sp>
      <p:cxnSp>
        <p:nvCxnSpPr>
          <p:cNvPr id="4790" name="Google Shape;4790;p70"/>
          <p:cNvCxnSpPr>
            <a:stCxn id="4782" idx="0"/>
            <a:endCxn id="4784" idx="2"/>
          </p:cNvCxnSpPr>
          <p:nvPr/>
        </p:nvCxnSpPr>
        <p:spPr>
          <a:xfrm rot="-5400000">
            <a:off x="5887000" y="3188475"/>
            <a:ext cx="235800" cy="190200"/>
          </a:xfrm>
          <a:prstGeom prst="curvedConnector3">
            <a:avLst>
              <a:gd name="adj1" fmla="val 4999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1" name="Google Shape;4791;p70"/>
          <p:cNvCxnSpPr>
            <a:stCxn id="4782" idx="0"/>
            <a:endCxn id="4783" idx="2"/>
          </p:cNvCxnSpPr>
          <p:nvPr/>
        </p:nvCxnSpPr>
        <p:spPr>
          <a:xfrm rot="5400000" flipH="1">
            <a:off x="4899850" y="2391525"/>
            <a:ext cx="527700" cy="1492200"/>
          </a:xfrm>
          <a:prstGeom prst="curvedConnector3">
            <a:avLst>
              <a:gd name="adj1" fmla="val 1397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2" name="Google Shape;4792;p70"/>
          <p:cNvCxnSpPr>
            <a:stCxn id="4782" idx="0"/>
            <a:endCxn id="4785" idx="2"/>
          </p:cNvCxnSpPr>
          <p:nvPr/>
        </p:nvCxnSpPr>
        <p:spPr>
          <a:xfrm rot="-5400000">
            <a:off x="6466600" y="2556375"/>
            <a:ext cx="288300" cy="1401900"/>
          </a:xfrm>
          <a:prstGeom prst="curvedConnector3">
            <a:avLst>
              <a:gd name="adj1" fmla="val 500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3" name="Google Shape;4793;p70"/>
          <p:cNvCxnSpPr>
            <a:stCxn id="4782" idx="0"/>
            <a:endCxn id="4787" idx="2"/>
          </p:cNvCxnSpPr>
          <p:nvPr/>
        </p:nvCxnSpPr>
        <p:spPr>
          <a:xfrm rot="5400000" flipH="1">
            <a:off x="5401000" y="2892675"/>
            <a:ext cx="221100" cy="796500"/>
          </a:xfrm>
          <a:prstGeom prst="curvedConnector3">
            <a:avLst>
              <a:gd name="adj1" fmla="val 5002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4" name="Google Shape;4794;p70"/>
          <p:cNvCxnSpPr>
            <a:stCxn id="4784" idx="0"/>
            <a:endCxn id="4795" idx="2"/>
          </p:cNvCxnSpPr>
          <p:nvPr/>
        </p:nvCxnSpPr>
        <p:spPr>
          <a:xfrm rot="-5400000">
            <a:off x="6178308" y="2492213"/>
            <a:ext cx="200400" cy="357000"/>
          </a:xfrm>
          <a:prstGeom prst="curvedConnector3">
            <a:avLst>
              <a:gd name="adj1" fmla="val 4998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6" name="Google Shape;4796;p70"/>
          <p:cNvCxnSpPr>
            <a:stCxn id="4785" idx="0"/>
            <a:endCxn id="4786" idx="2"/>
          </p:cNvCxnSpPr>
          <p:nvPr/>
        </p:nvCxnSpPr>
        <p:spPr>
          <a:xfrm rot="-5400000">
            <a:off x="7230608" y="2636676"/>
            <a:ext cx="162600" cy="600"/>
          </a:xfrm>
          <a:prstGeom prst="curvedConnector3">
            <a:avLst>
              <a:gd name="adj1" fmla="val 4996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7" name="Google Shape;4797;p70"/>
          <p:cNvCxnSpPr>
            <a:stCxn id="4787" idx="0"/>
            <a:endCxn id="4788" idx="2"/>
          </p:cNvCxnSpPr>
          <p:nvPr/>
        </p:nvCxnSpPr>
        <p:spPr>
          <a:xfrm rot="-5400000">
            <a:off x="5018413" y="2689938"/>
            <a:ext cx="190500" cy="600"/>
          </a:xfrm>
          <a:prstGeom prst="curvedConnector3">
            <a:avLst>
              <a:gd name="adj1" fmla="val 4996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8" name="Google Shape;4798;p70"/>
          <p:cNvCxnSpPr>
            <a:stCxn id="4783" idx="0"/>
            <a:endCxn id="4789" idx="2"/>
          </p:cNvCxnSpPr>
          <p:nvPr/>
        </p:nvCxnSpPr>
        <p:spPr>
          <a:xfrm rot="-5400000">
            <a:off x="4597188" y="1155313"/>
            <a:ext cx="1143900" cy="1503300"/>
          </a:xfrm>
          <a:prstGeom prst="curvedConnector3">
            <a:avLst>
              <a:gd name="adj1" fmla="val 7658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99" name="Google Shape;4799;p70"/>
          <p:cNvCxnSpPr>
            <a:stCxn id="4786" idx="0"/>
            <a:endCxn id="4800" idx="2"/>
          </p:cNvCxnSpPr>
          <p:nvPr/>
        </p:nvCxnSpPr>
        <p:spPr>
          <a:xfrm rot="5400000" flipH="1">
            <a:off x="7036658" y="1886051"/>
            <a:ext cx="185700" cy="364200"/>
          </a:xfrm>
          <a:prstGeom prst="curvedConnector3">
            <a:avLst>
              <a:gd name="adj1" fmla="val 499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01" name="Google Shape;4801;p70"/>
          <p:cNvCxnSpPr>
            <a:stCxn id="4788" idx="0"/>
            <a:endCxn id="4789" idx="2"/>
          </p:cNvCxnSpPr>
          <p:nvPr/>
        </p:nvCxnSpPr>
        <p:spPr>
          <a:xfrm rot="-5400000">
            <a:off x="5084413" y="1364088"/>
            <a:ext cx="865200" cy="807300"/>
          </a:xfrm>
          <a:prstGeom prst="curvedConnector3">
            <a:avLst>
              <a:gd name="adj1" fmla="val 5000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00" name="Google Shape;4800;p70"/>
          <p:cNvSpPr/>
          <p:nvPr/>
        </p:nvSpPr>
        <p:spPr>
          <a:xfrm>
            <a:off x="6667808" y="1580622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1x3 conv.</a:t>
            </a:r>
            <a:endParaRPr sz="1000"/>
          </a:p>
        </p:txBody>
      </p:sp>
      <p:cxnSp>
        <p:nvCxnSpPr>
          <p:cNvPr id="4802" name="Google Shape;4802;p70"/>
          <p:cNvCxnSpPr>
            <a:stCxn id="4800" idx="0"/>
            <a:endCxn id="4789" idx="2"/>
          </p:cNvCxnSpPr>
          <p:nvPr/>
        </p:nvCxnSpPr>
        <p:spPr>
          <a:xfrm rot="5400000" flipH="1">
            <a:off x="6311258" y="944472"/>
            <a:ext cx="245700" cy="1026600"/>
          </a:xfrm>
          <a:prstGeom prst="curvedConnector3">
            <a:avLst>
              <a:gd name="adj1" fmla="val 4997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03" name="Google Shape;4803;p70"/>
          <p:cNvSpPr/>
          <p:nvPr/>
        </p:nvSpPr>
        <p:spPr>
          <a:xfrm>
            <a:off x="7357683" y="1583118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3x1 conv.</a:t>
            </a:r>
            <a:endParaRPr sz="1000"/>
          </a:p>
        </p:txBody>
      </p:sp>
      <p:sp>
        <p:nvSpPr>
          <p:cNvPr id="4804" name="Google Shape;4804;p70"/>
          <p:cNvSpPr/>
          <p:nvPr/>
        </p:nvSpPr>
        <p:spPr>
          <a:xfrm>
            <a:off x="5505883" y="2184347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1x3 conv.</a:t>
            </a:r>
            <a:endParaRPr sz="1000"/>
          </a:p>
        </p:txBody>
      </p:sp>
      <p:sp>
        <p:nvSpPr>
          <p:cNvPr id="4795" name="Google Shape;4795;p70"/>
          <p:cNvSpPr/>
          <p:nvPr/>
        </p:nvSpPr>
        <p:spPr>
          <a:xfrm>
            <a:off x="6177462" y="2175765"/>
            <a:ext cx="5592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3x1 conv.</a:t>
            </a:r>
            <a:endParaRPr sz="1000"/>
          </a:p>
        </p:txBody>
      </p:sp>
      <p:cxnSp>
        <p:nvCxnSpPr>
          <p:cNvPr id="4805" name="Google Shape;4805;p70"/>
          <p:cNvCxnSpPr>
            <a:stCxn id="4784" idx="0"/>
            <a:endCxn id="4804" idx="2"/>
          </p:cNvCxnSpPr>
          <p:nvPr/>
        </p:nvCxnSpPr>
        <p:spPr>
          <a:xfrm rot="5400000" flipH="1">
            <a:off x="5846958" y="2517863"/>
            <a:ext cx="191700" cy="314400"/>
          </a:xfrm>
          <a:prstGeom prst="curvedConnector3">
            <a:avLst>
              <a:gd name="adj1" fmla="val 5001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06" name="Google Shape;4806;p70"/>
          <p:cNvCxnSpPr>
            <a:stCxn id="4804" idx="0"/>
          </p:cNvCxnSpPr>
          <p:nvPr/>
        </p:nvCxnSpPr>
        <p:spPr>
          <a:xfrm rot="-5400000">
            <a:off x="5462833" y="1726397"/>
            <a:ext cx="780600" cy="135300"/>
          </a:xfrm>
          <a:prstGeom prst="curved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07" name="Google Shape;4807;p70"/>
          <p:cNvCxnSpPr>
            <a:stCxn id="4795" idx="0"/>
            <a:endCxn id="4789" idx="2"/>
          </p:cNvCxnSpPr>
          <p:nvPr/>
        </p:nvCxnSpPr>
        <p:spPr>
          <a:xfrm rot="5400000" flipH="1">
            <a:off x="5768562" y="1487265"/>
            <a:ext cx="840600" cy="536400"/>
          </a:xfrm>
          <a:prstGeom prst="curvedConnector3">
            <a:avLst>
              <a:gd name="adj1" fmla="val 5000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08" name="Google Shape;4808;p70"/>
          <p:cNvCxnSpPr>
            <a:stCxn id="4786" idx="0"/>
            <a:endCxn id="4803" idx="2"/>
          </p:cNvCxnSpPr>
          <p:nvPr/>
        </p:nvCxnSpPr>
        <p:spPr>
          <a:xfrm rot="-5400000">
            <a:off x="7383008" y="1906601"/>
            <a:ext cx="183000" cy="325800"/>
          </a:xfrm>
          <a:prstGeom prst="curvedConnector3">
            <a:avLst>
              <a:gd name="adj1" fmla="val 50023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09" name="Google Shape;4809;p70"/>
          <p:cNvCxnSpPr>
            <a:stCxn id="4803" idx="0"/>
            <a:endCxn id="4789" idx="2"/>
          </p:cNvCxnSpPr>
          <p:nvPr/>
        </p:nvCxnSpPr>
        <p:spPr>
          <a:xfrm rot="5400000" flipH="1">
            <a:off x="6654933" y="600768"/>
            <a:ext cx="248100" cy="1716600"/>
          </a:xfrm>
          <a:prstGeom prst="curvedConnector3">
            <a:avLst>
              <a:gd name="adj1" fmla="val 7563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10" name="Google Shape;4810;p70"/>
          <p:cNvSpPr txBox="1"/>
          <p:nvPr/>
        </p:nvSpPr>
        <p:spPr>
          <a:xfrm>
            <a:off x="2204246" y="3741267"/>
            <a:ext cx="4263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11" name="Google Shape;4811;p70"/>
          <p:cNvSpPr txBox="1"/>
          <p:nvPr/>
        </p:nvSpPr>
        <p:spPr>
          <a:xfrm>
            <a:off x="5771742" y="3728072"/>
            <a:ext cx="4263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/>
          <p:nvPr/>
        </p:nvSpPr>
        <p:spPr>
          <a:xfrm>
            <a:off x="393400" y="161200"/>
            <a:ext cx="811500" cy="7806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89" name="Google Shape;89;p17"/>
          <p:cNvSpPr/>
          <p:nvPr/>
        </p:nvSpPr>
        <p:spPr>
          <a:xfrm>
            <a:off x="1316700" y="161200"/>
            <a:ext cx="811500" cy="780600"/>
          </a:xfrm>
          <a:prstGeom prst="ellipse">
            <a:avLst/>
          </a:prstGeom>
          <a:gradFill>
            <a:gsLst>
              <a:gs pos="0">
                <a:srgbClr val="E9D4F7"/>
              </a:gs>
              <a:gs pos="100000">
                <a:srgbClr val="E8B7EA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0" name="Google Shape;90;p17"/>
          <p:cNvSpPr/>
          <p:nvPr/>
        </p:nvSpPr>
        <p:spPr>
          <a:xfrm>
            <a:off x="2240000" y="161200"/>
            <a:ext cx="811500" cy="780600"/>
          </a:xfrm>
          <a:prstGeom prst="ellipse">
            <a:avLst/>
          </a:prstGeom>
          <a:gradFill>
            <a:gsLst>
              <a:gs pos="0">
                <a:srgbClr val="D8EDBA">
                  <a:alpha val="57647"/>
                </a:srgbClr>
              </a:gs>
              <a:gs pos="100000">
                <a:srgbClr val="FE9696">
                  <a:alpha val="73725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1" name="Google Shape;91;p17"/>
          <p:cNvSpPr/>
          <p:nvPr/>
        </p:nvSpPr>
        <p:spPr>
          <a:xfrm>
            <a:off x="3206900" y="161200"/>
            <a:ext cx="811500" cy="780600"/>
          </a:xfrm>
          <a:prstGeom prst="ellipse">
            <a:avLst/>
          </a:prstGeom>
          <a:gradFill>
            <a:gsLst>
              <a:gs pos="0">
                <a:srgbClr val="E0EDBA">
                  <a:alpha val="70980"/>
                </a:srgbClr>
              </a:gs>
              <a:gs pos="100000">
                <a:srgbClr val="B6D7A8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4173800" y="161200"/>
            <a:ext cx="811500" cy="780600"/>
          </a:xfrm>
          <a:prstGeom prst="ellipse">
            <a:avLst/>
          </a:prstGeom>
          <a:gradFill>
            <a:gsLst>
              <a:gs pos="0">
                <a:srgbClr val="00FFFF"/>
              </a:gs>
              <a:gs pos="100000">
                <a:srgbClr val="B0DAF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3" name="Google Shape;93;p17"/>
          <p:cNvSpPr/>
          <p:nvPr/>
        </p:nvSpPr>
        <p:spPr>
          <a:xfrm>
            <a:off x="5140700" y="161200"/>
            <a:ext cx="811500" cy="780600"/>
          </a:xfrm>
          <a:prstGeom prst="ellipse">
            <a:avLst/>
          </a:prstGeom>
          <a:gradFill>
            <a:gsLst>
              <a:gs pos="0">
                <a:srgbClr val="B6D7A8"/>
              </a:gs>
              <a:gs pos="64000">
                <a:srgbClr val="A4C2F4"/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6107600" y="161200"/>
            <a:ext cx="811500" cy="780600"/>
          </a:xfrm>
          <a:prstGeom prst="ellipse">
            <a:avLst/>
          </a:prstGeom>
          <a:gradFill>
            <a:gsLst>
              <a:gs pos="0">
                <a:srgbClr val="A8C0FF"/>
              </a:gs>
              <a:gs pos="100000">
                <a:srgbClr val="3F2B96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7074500" y="161200"/>
            <a:ext cx="811500" cy="780600"/>
          </a:xfrm>
          <a:prstGeom prst="ellipse">
            <a:avLst/>
          </a:prstGeom>
          <a:gradFill>
            <a:gsLst>
              <a:gs pos="0">
                <a:srgbClr val="DE87F1">
                  <a:alpha val="39607"/>
                </a:srgbClr>
              </a:gs>
              <a:gs pos="100000">
                <a:srgbClr val="F1DD87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8041400" y="161200"/>
            <a:ext cx="811500" cy="7806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39607"/>
                </a:srgbClr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393400" y="1082025"/>
            <a:ext cx="811500" cy="780600"/>
          </a:xfrm>
          <a:prstGeom prst="ellipse">
            <a:avLst/>
          </a:prstGeom>
          <a:gradFill>
            <a:gsLst>
              <a:gs pos="0">
                <a:srgbClr val="E0EDBA">
                  <a:alpha val="79215"/>
                </a:srgbClr>
              </a:gs>
              <a:gs pos="100000">
                <a:srgbClr val="DE87F1">
                  <a:alpha val="48235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393400" y="2002850"/>
            <a:ext cx="811500" cy="780600"/>
          </a:xfrm>
          <a:prstGeom prst="ellipse">
            <a:avLst/>
          </a:prstGeom>
          <a:gradFill>
            <a:gsLst>
              <a:gs pos="0">
                <a:srgbClr val="B6D7A8"/>
              </a:gs>
              <a:gs pos="64000">
                <a:srgbClr val="A4C2F4"/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99" name="Google Shape;99;p17"/>
          <p:cNvSpPr/>
          <p:nvPr/>
        </p:nvSpPr>
        <p:spPr>
          <a:xfrm>
            <a:off x="393400" y="2977450"/>
            <a:ext cx="811500" cy="780600"/>
          </a:xfrm>
          <a:prstGeom prst="ellipse">
            <a:avLst/>
          </a:prstGeom>
          <a:gradFill>
            <a:gsLst>
              <a:gs pos="0">
                <a:srgbClr val="F7E9D4"/>
              </a:gs>
              <a:gs pos="100000">
                <a:srgbClr val="E6B94E"/>
              </a:gs>
            </a:gsLst>
            <a:lin ang="2698631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393400" y="3898300"/>
            <a:ext cx="811500" cy="780600"/>
          </a:xfrm>
          <a:prstGeom prst="ellipse">
            <a:avLst/>
          </a:prstGeom>
          <a:gradFill>
            <a:gsLst>
              <a:gs pos="0">
                <a:srgbClr val="C9DAF8"/>
              </a:gs>
              <a:gs pos="100000">
                <a:srgbClr val="DE87F1"/>
              </a:gs>
            </a:gsLst>
            <a:lin ang="13500032" scaled="0"/>
          </a:gra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6" name="Google Shape;4816;p71"/>
          <p:cNvSpPr/>
          <p:nvPr/>
        </p:nvSpPr>
        <p:spPr>
          <a:xfrm>
            <a:off x="1589400" y="4600950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R1</a:t>
            </a:r>
            <a:endParaRPr sz="1000"/>
          </a:p>
        </p:txBody>
      </p:sp>
      <p:sp>
        <p:nvSpPr>
          <p:cNvPr id="4817" name="Google Shape;4817;p71"/>
          <p:cNvSpPr/>
          <p:nvPr/>
        </p:nvSpPr>
        <p:spPr>
          <a:xfrm>
            <a:off x="2326596" y="4600950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R2</a:t>
            </a:r>
            <a:endParaRPr sz="1000"/>
          </a:p>
        </p:txBody>
      </p:sp>
      <p:sp>
        <p:nvSpPr>
          <p:cNvPr id="4818" name="Google Shape;4818;p71"/>
          <p:cNvSpPr/>
          <p:nvPr/>
        </p:nvSpPr>
        <p:spPr>
          <a:xfrm>
            <a:off x="3063800" y="4600950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R3</a:t>
            </a:r>
            <a:endParaRPr sz="1000"/>
          </a:p>
        </p:txBody>
      </p:sp>
      <p:sp>
        <p:nvSpPr>
          <p:cNvPr id="4819" name="Google Shape;4819;p71"/>
          <p:cNvSpPr/>
          <p:nvPr/>
        </p:nvSpPr>
        <p:spPr>
          <a:xfrm>
            <a:off x="2094635" y="4680750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0" name="Google Shape;4820;p71"/>
          <p:cNvSpPr/>
          <p:nvPr/>
        </p:nvSpPr>
        <p:spPr>
          <a:xfrm>
            <a:off x="2843665" y="4680750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1" name="Google Shape;4821;p71"/>
          <p:cNvSpPr/>
          <p:nvPr/>
        </p:nvSpPr>
        <p:spPr>
          <a:xfrm>
            <a:off x="1378800" y="4680750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22" name="Google Shape;4822;p71"/>
          <p:cNvCxnSpPr>
            <a:stCxn id="4821" idx="0"/>
            <a:endCxn id="4819" idx="0"/>
          </p:cNvCxnSpPr>
          <p:nvPr/>
        </p:nvCxnSpPr>
        <p:spPr>
          <a:xfrm rot="-5400000" flipH="1">
            <a:off x="1787850" y="4323150"/>
            <a:ext cx="600" cy="715800"/>
          </a:xfrm>
          <a:prstGeom prst="curvedConnector3">
            <a:avLst>
              <a:gd name="adj1" fmla="val -396875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3" name="Google Shape;4823;p71"/>
          <p:cNvCxnSpPr>
            <a:stCxn id="4819" idx="0"/>
            <a:endCxn id="4820" idx="0"/>
          </p:cNvCxnSpPr>
          <p:nvPr/>
        </p:nvCxnSpPr>
        <p:spPr>
          <a:xfrm rot="-5400000" flipH="1">
            <a:off x="2520335" y="4306500"/>
            <a:ext cx="600" cy="749100"/>
          </a:xfrm>
          <a:prstGeom prst="curvedConnector3">
            <a:avLst>
              <a:gd name="adj1" fmla="val -396875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24" name="Google Shape;4824;p71"/>
          <p:cNvSpPr/>
          <p:nvPr/>
        </p:nvSpPr>
        <p:spPr>
          <a:xfrm>
            <a:off x="3602100" y="4680750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25" name="Google Shape;4825;p71"/>
          <p:cNvCxnSpPr>
            <a:stCxn id="4820" idx="0"/>
            <a:endCxn id="4824" idx="0"/>
          </p:cNvCxnSpPr>
          <p:nvPr/>
        </p:nvCxnSpPr>
        <p:spPr>
          <a:xfrm rot="-5400000" flipH="1">
            <a:off x="3274015" y="4301850"/>
            <a:ext cx="600" cy="758400"/>
          </a:xfrm>
          <a:prstGeom prst="curvedConnector3">
            <a:avLst>
              <a:gd name="adj1" fmla="val -396875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6" name="Google Shape;4826;p71"/>
          <p:cNvCxnSpPr>
            <a:stCxn id="4821" idx="6"/>
            <a:endCxn id="4816" idx="1"/>
          </p:cNvCxnSpPr>
          <p:nvPr/>
        </p:nvCxnSpPr>
        <p:spPr>
          <a:xfrm>
            <a:off x="1481700" y="4732200"/>
            <a:ext cx="10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7" name="Google Shape;4827;p71"/>
          <p:cNvCxnSpPr>
            <a:stCxn id="4816" idx="3"/>
            <a:endCxn id="4819" idx="2"/>
          </p:cNvCxnSpPr>
          <p:nvPr/>
        </p:nvCxnSpPr>
        <p:spPr>
          <a:xfrm>
            <a:off x="1992600" y="47322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8" name="Google Shape;4828;p71"/>
          <p:cNvCxnSpPr>
            <a:stCxn id="4819" idx="6"/>
            <a:endCxn id="4817" idx="1"/>
          </p:cNvCxnSpPr>
          <p:nvPr/>
        </p:nvCxnSpPr>
        <p:spPr>
          <a:xfrm>
            <a:off x="2197535" y="4732200"/>
            <a:ext cx="12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29" name="Google Shape;4829;p71"/>
          <p:cNvCxnSpPr>
            <a:stCxn id="4817" idx="3"/>
            <a:endCxn id="4820" idx="2"/>
          </p:cNvCxnSpPr>
          <p:nvPr/>
        </p:nvCxnSpPr>
        <p:spPr>
          <a:xfrm>
            <a:off x="2729796" y="4732200"/>
            <a:ext cx="11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0" name="Google Shape;4830;p71"/>
          <p:cNvCxnSpPr>
            <a:stCxn id="4820" idx="6"/>
            <a:endCxn id="4818" idx="1"/>
          </p:cNvCxnSpPr>
          <p:nvPr/>
        </p:nvCxnSpPr>
        <p:spPr>
          <a:xfrm>
            <a:off x="2946565" y="4732200"/>
            <a:ext cx="11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1" name="Google Shape;4831;p71"/>
          <p:cNvCxnSpPr>
            <a:stCxn id="4818" idx="3"/>
            <a:endCxn id="4824" idx="2"/>
          </p:cNvCxnSpPr>
          <p:nvPr/>
        </p:nvCxnSpPr>
        <p:spPr>
          <a:xfrm>
            <a:off x="3467000" y="4732200"/>
            <a:ext cx="135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32" name="Google Shape;4832;p71"/>
          <p:cNvCxnSpPr>
            <a:stCxn id="4824" idx="6"/>
          </p:cNvCxnSpPr>
          <p:nvPr/>
        </p:nvCxnSpPr>
        <p:spPr>
          <a:xfrm rot="10800000" flipH="1">
            <a:off x="3705000" y="4724400"/>
            <a:ext cx="252600" cy="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33" name="Google Shape;4833;p71"/>
          <p:cNvSpPr/>
          <p:nvPr/>
        </p:nvSpPr>
        <p:spPr>
          <a:xfrm>
            <a:off x="4826300" y="4600950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R1</a:t>
            </a:r>
            <a:endParaRPr sz="1000"/>
          </a:p>
        </p:txBody>
      </p:sp>
      <p:sp>
        <p:nvSpPr>
          <p:cNvPr id="4834" name="Google Shape;4834;p71"/>
          <p:cNvSpPr/>
          <p:nvPr/>
        </p:nvSpPr>
        <p:spPr>
          <a:xfrm>
            <a:off x="5563496" y="4600950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R2</a:t>
            </a:r>
            <a:endParaRPr sz="1000"/>
          </a:p>
        </p:txBody>
      </p:sp>
      <p:sp>
        <p:nvSpPr>
          <p:cNvPr id="4835" name="Google Shape;4835;p71"/>
          <p:cNvSpPr/>
          <p:nvPr/>
        </p:nvSpPr>
        <p:spPr>
          <a:xfrm>
            <a:off x="6300700" y="4600950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R3</a:t>
            </a:r>
            <a:endParaRPr sz="1000"/>
          </a:p>
        </p:txBody>
      </p:sp>
      <p:sp>
        <p:nvSpPr>
          <p:cNvPr id="4836" name="Google Shape;4836;p71"/>
          <p:cNvSpPr/>
          <p:nvPr/>
        </p:nvSpPr>
        <p:spPr>
          <a:xfrm>
            <a:off x="5331535" y="4680750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7" name="Google Shape;4837;p71"/>
          <p:cNvSpPr/>
          <p:nvPr/>
        </p:nvSpPr>
        <p:spPr>
          <a:xfrm>
            <a:off x="6080565" y="4680750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8" name="Google Shape;4838;p71"/>
          <p:cNvSpPr/>
          <p:nvPr/>
        </p:nvSpPr>
        <p:spPr>
          <a:xfrm>
            <a:off x="4615700" y="4680750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39" name="Google Shape;4839;p71"/>
          <p:cNvCxnSpPr>
            <a:stCxn id="4838" idx="0"/>
            <a:endCxn id="4836" idx="0"/>
          </p:cNvCxnSpPr>
          <p:nvPr/>
        </p:nvCxnSpPr>
        <p:spPr>
          <a:xfrm rot="-5400000" flipH="1">
            <a:off x="5024750" y="4323150"/>
            <a:ext cx="600" cy="715800"/>
          </a:xfrm>
          <a:prstGeom prst="curvedConnector3">
            <a:avLst>
              <a:gd name="adj1" fmla="val -396875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0" name="Google Shape;4840;p71"/>
          <p:cNvCxnSpPr>
            <a:stCxn id="4836" idx="0"/>
            <a:endCxn id="4837" idx="0"/>
          </p:cNvCxnSpPr>
          <p:nvPr/>
        </p:nvCxnSpPr>
        <p:spPr>
          <a:xfrm rot="-5400000" flipH="1">
            <a:off x="5757235" y="4306500"/>
            <a:ext cx="600" cy="749100"/>
          </a:xfrm>
          <a:prstGeom prst="curvedConnector3">
            <a:avLst>
              <a:gd name="adj1" fmla="val -396875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41" name="Google Shape;4841;p71"/>
          <p:cNvSpPr/>
          <p:nvPr/>
        </p:nvSpPr>
        <p:spPr>
          <a:xfrm>
            <a:off x="6839000" y="4680750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2" name="Google Shape;4842;p71"/>
          <p:cNvCxnSpPr>
            <a:stCxn id="4837" idx="0"/>
            <a:endCxn id="4841" idx="0"/>
          </p:cNvCxnSpPr>
          <p:nvPr/>
        </p:nvCxnSpPr>
        <p:spPr>
          <a:xfrm rot="-5400000" flipH="1">
            <a:off x="6510915" y="4301850"/>
            <a:ext cx="600" cy="758400"/>
          </a:xfrm>
          <a:prstGeom prst="curvedConnector3">
            <a:avLst>
              <a:gd name="adj1" fmla="val -396875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3" name="Google Shape;4843;p71"/>
          <p:cNvCxnSpPr>
            <a:stCxn id="4838" idx="6"/>
            <a:endCxn id="4833" idx="1"/>
          </p:cNvCxnSpPr>
          <p:nvPr/>
        </p:nvCxnSpPr>
        <p:spPr>
          <a:xfrm>
            <a:off x="4718600" y="4732200"/>
            <a:ext cx="10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4" name="Google Shape;4844;p71"/>
          <p:cNvCxnSpPr>
            <a:stCxn id="4833" idx="3"/>
            <a:endCxn id="4836" idx="2"/>
          </p:cNvCxnSpPr>
          <p:nvPr/>
        </p:nvCxnSpPr>
        <p:spPr>
          <a:xfrm>
            <a:off x="5229500" y="4732200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5" name="Google Shape;4845;p71"/>
          <p:cNvCxnSpPr>
            <a:stCxn id="4836" idx="6"/>
            <a:endCxn id="4834" idx="1"/>
          </p:cNvCxnSpPr>
          <p:nvPr/>
        </p:nvCxnSpPr>
        <p:spPr>
          <a:xfrm>
            <a:off x="5434435" y="4732200"/>
            <a:ext cx="12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6" name="Google Shape;4846;p71"/>
          <p:cNvCxnSpPr>
            <a:stCxn id="4834" idx="3"/>
            <a:endCxn id="4837" idx="2"/>
          </p:cNvCxnSpPr>
          <p:nvPr/>
        </p:nvCxnSpPr>
        <p:spPr>
          <a:xfrm>
            <a:off x="5966696" y="4732200"/>
            <a:ext cx="11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7" name="Google Shape;4847;p71"/>
          <p:cNvCxnSpPr>
            <a:stCxn id="4837" idx="6"/>
            <a:endCxn id="4835" idx="1"/>
          </p:cNvCxnSpPr>
          <p:nvPr/>
        </p:nvCxnSpPr>
        <p:spPr>
          <a:xfrm>
            <a:off x="6183465" y="4732200"/>
            <a:ext cx="117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8" name="Google Shape;4848;p71"/>
          <p:cNvCxnSpPr>
            <a:stCxn id="4835" idx="3"/>
            <a:endCxn id="4841" idx="2"/>
          </p:cNvCxnSpPr>
          <p:nvPr/>
        </p:nvCxnSpPr>
        <p:spPr>
          <a:xfrm>
            <a:off x="6703900" y="4732200"/>
            <a:ext cx="135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49" name="Google Shape;4849;p71"/>
          <p:cNvCxnSpPr>
            <a:stCxn id="4841" idx="6"/>
          </p:cNvCxnSpPr>
          <p:nvPr/>
        </p:nvCxnSpPr>
        <p:spPr>
          <a:xfrm rot="10800000" flipH="1">
            <a:off x="6941900" y="4724400"/>
            <a:ext cx="252600" cy="7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50" name="Google Shape;4850;p71"/>
          <p:cNvSpPr/>
          <p:nvPr/>
        </p:nvSpPr>
        <p:spPr>
          <a:xfrm>
            <a:off x="4826300" y="4129275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R1</a:t>
            </a:r>
            <a:endParaRPr sz="1000"/>
          </a:p>
        </p:txBody>
      </p:sp>
      <p:sp>
        <p:nvSpPr>
          <p:cNvPr id="4851" name="Google Shape;4851;p71"/>
          <p:cNvSpPr/>
          <p:nvPr/>
        </p:nvSpPr>
        <p:spPr>
          <a:xfrm>
            <a:off x="5331535" y="4209075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52" name="Google Shape;4852;p71"/>
          <p:cNvCxnSpPr>
            <a:stCxn id="4850" idx="3"/>
            <a:endCxn id="4851" idx="2"/>
          </p:cNvCxnSpPr>
          <p:nvPr/>
        </p:nvCxnSpPr>
        <p:spPr>
          <a:xfrm>
            <a:off x="5229500" y="4260525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53" name="Google Shape;4853;p71"/>
          <p:cNvSpPr/>
          <p:nvPr/>
        </p:nvSpPr>
        <p:spPr>
          <a:xfrm>
            <a:off x="4826300" y="3705505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R1</a:t>
            </a:r>
            <a:endParaRPr sz="1000"/>
          </a:p>
        </p:txBody>
      </p:sp>
      <p:sp>
        <p:nvSpPr>
          <p:cNvPr id="4854" name="Google Shape;4854;p71"/>
          <p:cNvSpPr/>
          <p:nvPr/>
        </p:nvSpPr>
        <p:spPr>
          <a:xfrm>
            <a:off x="5331535" y="3785305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55" name="Google Shape;4855;p71"/>
          <p:cNvCxnSpPr>
            <a:stCxn id="4853" idx="3"/>
            <a:endCxn id="4854" idx="2"/>
          </p:cNvCxnSpPr>
          <p:nvPr/>
        </p:nvCxnSpPr>
        <p:spPr>
          <a:xfrm>
            <a:off x="5229500" y="3836755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56" name="Google Shape;4856;p71"/>
          <p:cNvSpPr/>
          <p:nvPr/>
        </p:nvSpPr>
        <p:spPr>
          <a:xfrm>
            <a:off x="4826288" y="3214668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R1</a:t>
            </a:r>
            <a:endParaRPr sz="1000"/>
          </a:p>
        </p:txBody>
      </p:sp>
      <p:sp>
        <p:nvSpPr>
          <p:cNvPr id="4857" name="Google Shape;4857;p71"/>
          <p:cNvSpPr/>
          <p:nvPr/>
        </p:nvSpPr>
        <p:spPr>
          <a:xfrm>
            <a:off x="5331523" y="3294468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58" name="Google Shape;4858;p71"/>
          <p:cNvCxnSpPr>
            <a:stCxn id="4856" idx="3"/>
            <a:endCxn id="4857" idx="2"/>
          </p:cNvCxnSpPr>
          <p:nvPr/>
        </p:nvCxnSpPr>
        <p:spPr>
          <a:xfrm>
            <a:off x="5229488" y="3345918"/>
            <a:ext cx="102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9" name="Google Shape;4859;p71"/>
          <p:cNvCxnSpPr>
            <a:endCxn id="4851" idx="0"/>
          </p:cNvCxnSpPr>
          <p:nvPr/>
        </p:nvCxnSpPr>
        <p:spPr>
          <a:xfrm rot="10800000" flipH="1">
            <a:off x="4665085" y="4209075"/>
            <a:ext cx="717900" cy="477000"/>
          </a:xfrm>
          <a:prstGeom prst="bentConnector4">
            <a:avLst>
              <a:gd name="adj1" fmla="val 444"/>
              <a:gd name="adj2" fmla="val 1365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0" name="Google Shape;4860;p71"/>
          <p:cNvCxnSpPr>
            <a:stCxn id="4838" idx="0"/>
            <a:endCxn id="4854" idx="0"/>
          </p:cNvCxnSpPr>
          <p:nvPr/>
        </p:nvCxnSpPr>
        <p:spPr>
          <a:xfrm rot="-5400000">
            <a:off x="4577300" y="3875100"/>
            <a:ext cx="895500" cy="715800"/>
          </a:xfrm>
          <a:prstGeom prst="bentConnector3">
            <a:avLst>
              <a:gd name="adj1" fmla="val 12658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1" name="Google Shape;4861;p71"/>
          <p:cNvCxnSpPr>
            <a:stCxn id="4838" idx="0"/>
            <a:endCxn id="4857" idx="0"/>
          </p:cNvCxnSpPr>
          <p:nvPr/>
        </p:nvCxnSpPr>
        <p:spPr>
          <a:xfrm rot="-5400000">
            <a:off x="4331900" y="3629700"/>
            <a:ext cx="1386300" cy="715800"/>
          </a:xfrm>
          <a:prstGeom prst="bentConnector3">
            <a:avLst>
              <a:gd name="adj1" fmla="val 11717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62" name="Google Shape;4862;p71"/>
          <p:cNvSpPr/>
          <p:nvPr/>
        </p:nvSpPr>
        <p:spPr>
          <a:xfrm>
            <a:off x="5563496" y="3705500"/>
            <a:ext cx="403200" cy="262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R2</a:t>
            </a:r>
            <a:endParaRPr sz="1000"/>
          </a:p>
        </p:txBody>
      </p:sp>
      <p:sp>
        <p:nvSpPr>
          <p:cNvPr id="4863" name="Google Shape;4863;p71"/>
          <p:cNvSpPr/>
          <p:nvPr/>
        </p:nvSpPr>
        <p:spPr>
          <a:xfrm>
            <a:off x="6080565" y="3785300"/>
            <a:ext cx="102900" cy="1029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64" name="Google Shape;4864;p71"/>
          <p:cNvCxnSpPr>
            <a:stCxn id="4851" idx="6"/>
            <a:endCxn id="4837" idx="0"/>
          </p:cNvCxnSpPr>
          <p:nvPr/>
        </p:nvCxnSpPr>
        <p:spPr>
          <a:xfrm>
            <a:off x="5434435" y="4260525"/>
            <a:ext cx="697500" cy="420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5" name="Google Shape;4865;p71"/>
          <p:cNvCxnSpPr>
            <a:stCxn id="4854" idx="6"/>
            <a:endCxn id="4862" idx="1"/>
          </p:cNvCxnSpPr>
          <p:nvPr/>
        </p:nvCxnSpPr>
        <p:spPr>
          <a:xfrm>
            <a:off x="5434435" y="3836755"/>
            <a:ext cx="129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6" name="Google Shape;4866;p71"/>
          <p:cNvCxnSpPr>
            <a:stCxn id="4862" idx="3"/>
            <a:endCxn id="4863" idx="2"/>
          </p:cNvCxnSpPr>
          <p:nvPr/>
        </p:nvCxnSpPr>
        <p:spPr>
          <a:xfrm>
            <a:off x="5966696" y="3836750"/>
            <a:ext cx="1140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7" name="Google Shape;4867;p71"/>
          <p:cNvCxnSpPr>
            <a:stCxn id="4857" idx="6"/>
            <a:endCxn id="4863" idx="0"/>
          </p:cNvCxnSpPr>
          <p:nvPr/>
        </p:nvCxnSpPr>
        <p:spPr>
          <a:xfrm>
            <a:off x="5434423" y="3345918"/>
            <a:ext cx="697500" cy="4395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8" name="Google Shape;4868;p71"/>
          <p:cNvCxnSpPr>
            <a:stCxn id="4863" idx="6"/>
            <a:endCxn id="4841" idx="0"/>
          </p:cNvCxnSpPr>
          <p:nvPr/>
        </p:nvCxnSpPr>
        <p:spPr>
          <a:xfrm>
            <a:off x="6183465" y="3836750"/>
            <a:ext cx="707100" cy="8439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9" name="Google Shape;4869;p71"/>
          <p:cNvCxnSpPr>
            <a:stCxn id="4838" idx="0"/>
            <a:endCxn id="4850" idx="1"/>
          </p:cNvCxnSpPr>
          <p:nvPr/>
        </p:nvCxnSpPr>
        <p:spPr>
          <a:xfrm rot="-5400000">
            <a:off x="4536650" y="4390950"/>
            <a:ext cx="420300" cy="159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0" name="Google Shape;4870;p71"/>
          <p:cNvCxnSpPr>
            <a:stCxn id="4838" idx="0"/>
            <a:endCxn id="4853" idx="1"/>
          </p:cNvCxnSpPr>
          <p:nvPr/>
        </p:nvCxnSpPr>
        <p:spPr>
          <a:xfrm rot="-5400000">
            <a:off x="4324850" y="4179150"/>
            <a:ext cx="843900" cy="159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1" name="Google Shape;4871;p71"/>
          <p:cNvCxnSpPr>
            <a:stCxn id="4838" idx="0"/>
            <a:endCxn id="4856" idx="1"/>
          </p:cNvCxnSpPr>
          <p:nvPr/>
        </p:nvCxnSpPr>
        <p:spPr>
          <a:xfrm rot="-5400000">
            <a:off x="4079300" y="3933900"/>
            <a:ext cx="1334700" cy="1590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2" name="Google Shape;4872;p71"/>
          <p:cNvSpPr/>
          <p:nvPr/>
        </p:nvSpPr>
        <p:spPr>
          <a:xfrm>
            <a:off x="1800124" y="1077492"/>
            <a:ext cx="11004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Stacked layers</a:t>
            </a:r>
            <a:endParaRPr sz="1000"/>
          </a:p>
        </p:txBody>
      </p:sp>
      <p:cxnSp>
        <p:nvCxnSpPr>
          <p:cNvPr id="4873" name="Google Shape;4873;p71"/>
          <p:cNvCxnSpPr>
            <a:endCxn id="4872" idx="0"/>
          </p:cNvCxnSpPr>
          <p:nvPr/>
        </p:nvCxnSpPr>
        <p:spPr>
          <a:xfrm>
            <a:off x="2350324" y="721392"/>
            <a:ext cx="0" cy="35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74" name="Google Shape;4874;p71"/>
          <p:cNvSpPr/>
          <p:nvPr/>
        </p:nvSpPr>
        <p:spPr>
          <a:xfrm>
            <a:off x="1770563" y="326542"/>
            <a:ext cx="11595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Previous input</a:t>
            </a:r>
            <a:endParaRPr sz="1000"/>
          </a:p>
        </p:txBody>
      </p:sp>
      <p:sp>
        <p:nvSpPr>
          <p:cNvPr id="4875" name="Google Shape;4875;p71"/>
          <p:cNvSpPr txBox="1"/>
          <p:nvPr/>
        </p:nvSpPr>
        <p:spPr>
          <a:xfrm>
            <a:off x="2104070" y="674592"/>
            <a:ext cx="2061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x</a:t>
            </a:r>
            <a:endParaRPr sz="1200"/>
          </a:p>
        </p:txBody>
      </p:sp>
      <p:sp>
        <p:nvSpPr>
          <p:cNvPr id="4876" name="Google Shape;4876;p71"/>
          <p:cNvSpPr txBox="1"/>
          <p:nvPr/>
        </p:nvSpPr>
        <p:spPr>
          <a:xfrm>
            <a:off x="1374112" y="1070308"/>
            <a:ext cx="8997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F(x)</a:t>
            </a:r>
            <a:endParaRPr sz="1200"/>
          </a:p>
        </p:txBody>
      </p:sp>
      <p:cxnSp>
        <p:nvCxnSpPr>
          <p:cNvPr id="4877" name="Google Shape;4877;p71"/>
          <p:cNvCxnSpPr/>
          <p:nvPr/>
        </p:nvCxnSpPr>
        <p:spPr>
          <a:xfrm>
            <a:off x="2350313" y="1476008"/>
            <a:ext cx="0" cy="35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78" name="Google Shape;4878;p71"/>
          <p:cNvSpPr txBox="1"/>
          <p:nvPr/>
        </p:nvSpPr>
        <p:spPr>
          <a:xfrm>
            <a:off x="1900462" y="1752233"/>
            <a:ext cx="8997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y=F(x)</a:t>
            </a:r>
            <a:endParaRPr sz="1200"/>
          </a:p>
        </p:txBody>
      </p:sp>
      <p:sp>
        <p:nvSpPr>
          <p:cNvPr id="4879" name="Google Shape;4879;p71"/>
          <p:cNvSpPr/>
          <p:nvPr/>
        </p:nvSpPr>
        <p:spPr>
          <a:xfrm>
            <a:off x="4479740" y="1066850"/>
            <a:ext cx="1100400" cy="394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Stacked layers</a:t>
            </a:r>
            <a:endParaRPr sz="1000"/>
          </a:p>
        </p:txBody>
      </p:sp>
      <p:cxnSp>
        <p:nvCxnSpPr>
          <p:cNvPr id="4880" name="Google Shape;4880;p71"/>
          <p:cNvCxnSpPr>
            <a:endCxn id="4879" idx="0"/>
          </p:cNvCxnSpPr>
          <p:nvPr/>
        </p:nvCxnSpPr>
        <p:spPr>
          <a:xfrm>
            <a:off x="5029940" y="710750"/>
            <a:ext cx="0" cy="35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81" name="Google Shape;4881;p71"/>
          <p:cNvSpPr/>
          <p:nvPr/>
        </p:nvSpPr>
        <p:spPr>
          <a:xfrm>
            <a:off x="4450179" y="315900"/>
            <a:ext cx="1159500" cy="3948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Previous input</a:t>
            </a:r>
            <a:endParaRPr sz="1000"/>
          </a:p>
        </p:txBody>
      </p:sp>
      <p:sp>
        <p:nvSpPr>
          <p:cNvPr id="4882" name="Google Shape;4882;p71"/>
          <p:cNvSpPr txBox="1"/>
          <p:nvPr/>
        </p:nvSpPr>
        <p:spPr>
          <a:xfrm>
            <a:off x="4783687" y="678667"/>
            <a:ext cx="2061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x</a:t>
            </a:r>
            <a:endParaRPr sz="1200"/>
          </a:p>
        </p:txBody>
      </p:sp>
      <p:sp>
        <p:nvSpPr>
          <p:cNvPr id="4883" name="Google Shape;4883;p71"/>
          <p:cNvSpPr txBox="1"/>
          <p:nvPr/>
        </p:nvSpPr>
        <p:spPr>
          <a:xfrm>
            <a:off x="4053729" y="1059667"/>
            <a:ext cx="8997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F(x)</a:t>
            </a:r>
            <a:endParaRPr sz="1200"/>
          </a:p>
        </p:txBody>
      </p:sp>
      <p:cxnSp>
        <p:nvCxnSpPr>
          <p:cNvPr id="4884" name="Google Shape;4884;p71"/>
          <p:cNvCxnSpPr/>
          <p:nvPr/>
        </p:nvCxnSpPr>
        <p:spPr>
          <a:xfrm flipH="1">
            <a:off x="5028729" y="1465367"/>
            <a:ext cx="1200" cy="16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85" name="Google Shape;4885;p71"/>
          <p:cNvSpPr txBox="1"/>
          <p:nvPr/>
        </p:nvSpPr>
        <p:spPr>
          <a:xfrm>
            <a:off x="4580079" y="1994400"/>
            <a:ext cx="8997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y=F(x)+x</a:t>
            </a:r>
            <a:endParaRPr sz="1200"/>
          </a:p>
        </p:txBody>
      </p:sp>
      <p:sp>
        <p:nvSpPr>
          <p:cNvPr id="4886" name="Google Shape;4886;p71"/>
          <p:cNvSpPr/>
          <p:nvPr/>
        </p:nvSpPr>
        <p:spPr>
          <a:xfrm>
            <a:off x="4909563" y="1627100"/>
            <a:ext cx="252000" cy="2520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87" name="Google Shape;4887;p71"/>
          <p:cNvCxnSpPr/>
          <p:nvPr/>
        </p:nvCxnSpPr>
        <p:spPr>
          <a:xfrm>
            <a:off x="5043488" y="863800"/>
            <a:ext cx="868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88" name="Google Shape;4888;p71"/>
          <p:cNvCxnSpPr/>
          <p:nvPr/>
        </p:nvCxnSpPr>
        <p:spPr>
          <a:xfrm>
            <a:off x="5911779" y="856433"/>
            <a:ext cx="0" cy="9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89" name="Google Shape;4889;p71"/>
          <p:cNvCxnSpPr/>
          <p:nvPr/>
        </p:nvCxnSpPr>
        <p:spPr>
          <a:xfrm>
            <a:off x="5161563" y="1759700"/>
            <a:ext cx="756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4890" name="Google Shape;4890;p71"/>
          <p:cNvSpPr txBox="1"/>
          <p:nvPr/>
        </p:nvSpPr>
        <p:spPr>
          <a:xfrm>
            <a:off x="5855142" y="1082500"/>
            <a:ext cx="1925700" cy="4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x 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identity</a:t>
            </a:r>
            <a:endParaRPr sz="1200"/>
          </a:p>
        </p:txBody>
      </p:sp>
      <p:cxnSp>
        <p:nvCxnSpPr>
          <p:cNvPr id="4891" name="Google Shape;4891;p71"/>
          <p:cNvCxnSpPr>
            <a:stCxn id="4886" idx="4"/>
          </p:cNvCxnSpPr>
          <p:nvPr/>
        </p:nvCxnSpPr>
        <p:spPr>
          <a:xfrm>
            <a:off x="5035563" y="1879100"/>
            <a:ext cx="0" cy="198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892" name="Google Shape;4892;p71"/>
          <p:cNvSpPr txBox="1"/>
          <p:nvPr/>
        </p:nvSpPr>
        <p:spPr>
          <a:xfrm>
            <a:off x="4751751" y="1569730"/>
            <a:ext cx="574200" cy="2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+</a:t>
            </a:r>
            <a:endParaRPr sz="12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7" name="Google Shape;4897;p72"/>
          <p:cNvSpPr/>
          <p:nvPr/>
        </p:nvSpPr>
        <p:spPr>
          <a:xfrm rot="5400000">
            <a:off x="452075" y="2452330"/>
            <a:ext cx="834300" cy="2751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Input</a:t>
            </a:r>
            <a:endParaRPr sz="1200"/>
          </a:p>
        </p:txBody>
      </p:sp>
      <p:sp>
        <p:nvSpPr>
          <p:cNvPr id="4898" name="Google Shape;4898;p72"/>
          <p:cNvSpPr/>
          <p:nvPr/>
        </p:nvSpPr>
        <p:spPr>
          <a:xfrm rot="5400000">
            <a:off x="816925" y="2453330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899" name="Google Shape;4899;p72"/>
          <p:cNvSpPr/>
          <p:nvPr/>
        </p:nvSpPr>
        <p:spPr>
          <a:xfrm rot="5400000">
            <a:off x="3111696" y="244440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Avg-Pool</a:t>
            </a:r>
            <a:endParaRPr sz="1200"/>
          </a:p>
        </p:txBody>
      </p:sp>
      <p:cxnSp>
        <p:nvCxnSpPr>
          <p:cNvPr id="4900" name="Google Shape;4900;p72"/>
          <p:cNvCxnSpPr>
            <a:stCxn id="4897" idx="0"/>
            <a:endCxn id="4898" idx="2"/>
          </p:cNvCxnSpPr>
          <p:nvPr/>
        </p:nvCxnSpPr>
        <p:spPr>
          <a:xfrm>
            <a:off x="1006775" y="2589880"/>
            <a:ext cx="89700" cy="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01" name="Google Shape;4901;p72"/>
          <p:cNvCxnSpPr>
            <a:stCxn id="4899" idx="0"/>
            <a:endCxn id="4899" idx="0"/>
          </p:cNvCxnSpPr>
          <p:nvPr/>
        </p:nvCxnSpPr>
        <p:spPr>
          <a:xfrm>
            <a:off x="3666396" y="25819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02" name="Google Shape;4902;p72"/>
          <p:cNvCxnSpPr>
            <a:stCxn id="4899" idx="0"/>
            <a:endCxn id="4899" idx="0"/>
          </p:cNvCxnSpPr>
          <p:nvPr/>
        </p:nvCxnSpPr>
        <p:spPr>
          <a:xfrm>
            <a:off x="3666396" y="25819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03" name="Google Shape;4903;p72"/>
          <p:cNvCxnSpPr>
            <a:stCxn id="4899" idx="0"/>
            <a:endCxn id="4899" idx="0"/>
          </p:cNvCxnSpPr>
          <p:nvPr/>
        </p:nvCxnSpPr>
        <p:spPr>
          <a:xfrm>
            <a:off x="3666396" y="258195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04" name="Google Shape;4904;p72"/>
          <p:cNvCxnSpPr/>
          <p:nvPr/>
        </p:nvCxnSpPr>
        <p:spPr>
          <a:xfrm>
            <a:off x="3129275" y="256003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05" name="Google Shape;4905;p72"/>
          <p:cNvCxnSpPr/>
          <p:nvPr/>
        </p:nvCxnSpPr>
        <p:spPr>
          <a:xfrm>
            <a:off x="3129275" y="256003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06" name="Google Shape;4906;p72"/>
          <p:cNvCxnSpPr>
            <a:stCxn id="4899" idx="2"/>
          </p:cNvCxnSpPr>
          <p:nvPr/>
        </p:nvCxnSpPr>
        <p:spPr>
          <a:xfrm rot="10800000">
            <a:off x="3323796" y="2581955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07" name="Google Shape;4907;p72"/>
          <p:cNvCxnSpPr>
            <a:endCxn id="4898" idx="0"/>
          </p:cNvCxnSpPr>
          <p:nvPr/>
        </p:nvCxnSpPr>
        <p:spPr>
          <a:xfrm rot="10800000">
            <a:off x="1371625" y="2590880"/>
            <a:ext cx="675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08" name="Google Shape;4908;p72"/>
          <p:cNvCxnSpPr/>
          <p:nvPr/>
        </p:nvCxnSpPr>
        <p:spPr>
          <a:xfrm>
            <a:off x="3281675" y="271243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09" name="Google Shape;4909;p72"/>
          <p:cNvCxnSpPr/>
          <p:nvPr/>
        </p:nvCxnSpPr>
        <p:spPr>
          <a:xfrm>
            <a:off x="3281675" y="271243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10" name="Google Shape;4910;p72"/>
          <p:cNvSpPr/>
          <p:nvPr/>
        </p:nvSpPr>
        <p:spPr>
          <a:xfrm>
            <a:off x="3749972" y="2164800"/>
            <a:ext cx="1512000" cy="834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Dense Block 2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4911" name="Google Shape;4911;p72"/>
          <p:cNvSpPr/>
          <p:nvPr/>
        </p:nvSpPr>
        <p:spPr>
          <a:xfrm>
            <a:off x="3825233" y="2467577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2" name="Google Shape;4912;p72"/>
          <p:cNvSpPr/>
          <p:nvPr/>
        </p:nvSpPr>
        <p:spPr>
          <a:xfrm>
            <a:off x="4141781" y="2468585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3" name="Google Shape;4913;p72"/>
          <p:cNvSpPr/>
          <p:nvPr/>
        </p:nvSpPr>
        <p:spPr>
          <a:xfrm>
            <a:off x="4458328" y="2468585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4" name="Google Shape;4914;p72"/>
          <p:cNvSpPr/>
          <p:nvPr/>
        </p:nvSpPr>
        <p:spPr>
          <a:xfrm>
            <a:off x="4774876" y="2468585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5" name="Google Shape;4915;p72"/>
          <p:cNvSpPr/>
          <p:nvPr/>
        </p:nvSpPr>
        <p:spPr>
          <a:xfrm>
            <a:off x="5091424" y="2468585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16" name="Google Shape;4916;p72"/>
          <p:cNvCxnSpPr>
            <a:stCxn id="4911" idx="6"/>
            <a:endCxn id="4912" idx="2"/>
          </p:cNvCxnSpPr>
          <p:nvPr/>
        </p:nvCxnSpPr>
        <p:spPr>
          <a:xfrm>
            <a:off x="3919433" y="2514677"/>
            <a:ext cx="222300" cy="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17" name="Google Shape;4917;p72"/>
          <p:cNvCxnSpPr>
            <a:stCxn id="4912" idx="6"/>
            <a:endCxn id="4913" idx="2"/>
          </p:cNvCxnSpPr>
          <p:nvPr/>
        </p:nvCxnSpPr>
        <p:spPr>
          <a:xfrm>
            <a:off x="4235981" y="2515685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18" name="Google Shape;4918;p72"/>
          <p:cNvCxnSpPr>
            <a:stCxn id="4913" idx="6"/>
            <a:endCxn id="4914" idx="2"/>
          </p:cNvCxnSpPr>
          <p:nvPr/>
        </p:nvCxnSpPr>
        <p:spPr>
          <a:xfrm>
            <a:off x="4552528" y="2515685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19" name="Google Shape;4919;p72"/>
          <p:cNvCxnSpPr>
            <a:stCxn id="4914" idx="6"/>
            <a:endCxn id="4915" idx="2"/>
          </p:cNvCxnSpPr>
          <p:nvPr/>
        </p:nvCxnSpPr>
        <p:spPr>
          <a:xfrm>
            <a:off x="4869076" y="2515685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20" name="Google Shape;4920;p72"/>
          <p:cNvCxnSpPr>
            <a:stCxn id="4911" idx="4"/>
            <a:endCxn id="4913" idx="2"/>
          </p:cNvCxnSpPr>
          <p:nvPr/>
        </p:nvCxnSpPr>
        <p:spPr>
          <a:xfrm rot="-5400000">
            <a:off x="4142183" y="2245727"/>
            <a:ext cx="46200" cy="585900"/>
          </a:xfrm>
          <a:prstGeom prst="curvedConnector4">
            <a:avLst>
              <a:gd name="adj1" fmla="val -334140"/>
              <a:gd name="adj2" fmla="val 54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21" name="Google Shape;4921;p72"/>
          <p:cNvCxnSpPr>
            <a:stCxn id="4911" idx="4"/>
            <a:endCxn id="4914" idx="2"/>
          </p:cNvCxnSpPr>
          <p:nvPr/>
        </p:nvCxnSpPr>
        <p:spPr>
          <a:xfrm rot="-5400000">
            <a:off x="4300433" y="2087477"/>
            <a:ext cx="46200" cy="902400"/>
          </a:xfrm>
          <a:prstGeom prst="curvedConnector4">
            <a:avLst>
              <a:gd name="adj1" fmla="val -676456"/>
              <a:gd name="adj2" fmla="val 5261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22" name="Google Shape;4922;p72"/>
          <p:cNvCxnSpPr>
            <a:stCxn id="4911" idx="4"/>
            <a:endCxn id="4915" idx="2"/>
          </p:cNvCxnSpPr>
          <p:nvPr/>
        </p:nvCxnSpPr>
        <p:spPr>
          <a:xfrm rot="-5400000">
            <a:off x="4458833" y="1929077"/>
            <a:ext cx="46200" cy="1219200"/>
          </a:xfrm>
          <a:prstGeom prst="curvedConnector4">
            <a:avLst>
              <a:gd name="adj1" fmla="val -780677"/>
              <a:gd name="adj2" fmla="val 5192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23" name="Google Shape;4923;p72"/>
          <p:cNvCxnSpPr>
            <a:stCxn id="4912" idx="4"/>
            <a:endCxn id="4914" idx="2"/>
          </p:cNvCxnSpPr>
          <p:nvPr/>
        </p:nvCxnSpPr>
        <p:spPr>
          <a:xfrm rot="-5400000">
            <a:off x="4458281" y="2246285"/>
            <a:ext cx="47100" cy="585900"/>
          </a:xfrm>
          <a:prstGeom prst="curvedConnector4">
            <a:avLst>
              <a:gd name="adj1" fmla="val -340212"/>
              <a:gd name="adj2" fmla="val 54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24" name="Google Shape;4924;p72"/>
          <p:cNvCxnSpPr>
            <a:stCxn id="4912" idx="4"/>
            <a:endCxn id="4915" idx="2"/>
          </p:cNvCxnSpPr>
          <p:nvPr/>
        </p:nvCxnSpPr>
        <p:spPr>
          <a:xfrm rot="-5400000">
            <a:off x="4616531" y="2088035"/>
            <a:ext cx="47100" cy="902400"/>
          </a:xfrm>
          <a:prstGeom prst="curvedConnector4">
            <a:avLst>
              <a:gd name="adj1" fmla="val -632197"/>
              <a:gd name="adj2" fmla="val 5261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25" name="Google Shape;4925;p72"/>
          <p:cNvCxnSpPr>
            <a:stCxn id="4913" idx="4"/>
            <a:endCxn id="4915" idx="2"/>
          </p:cNvCxnSpPr>
          <p:nvPr/>
        </p:nvCxnSpPr>
        <p:spPr>
          <a:xfrm rot="-5400000">
            <a:off x="4774828" y="2246285"/>
            <a:ext cx="47100" cy="585900"/>
          </a:xfrm>
          <a:prstGeom prst="curvedConnector4">
            <a:avLst>
              <a:gd name="adj1" fmla="val -340212"/>
              <a:gd name="adj2" fmla="val 54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926" name="Google Shape;4926;p72"/>
          <p:cNvSpPr/>
          <p:nvPr/>
        </p:nvSpPr>
        <p:spPr>
          <a:xfrm>
            <a:off x="6042557" y="2160564"/>
            <a:ext cx="1512000" cy="834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Dense Block 3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4927" name="Google Shape;4927;p72"/>
          <p:cNvSpPr/>
          <p:nvPr/>
        </p:nvSpPr>
        <p:spPr>
          <a:xfrm>
            <a:off x="6117817" y="2463342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8" name="Google Shape;4928;p72"/>
          <p:cNvSpPr/>
          <p:nvPr/>
        </p:nvSpPr>
        <p:spPr>
          <a:xfrm>
            <a:off x="6434365" y="2464350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9" name="Google Shape;4929;p72"/>
          <p:cNvSpPr/>
          <p:nvPr/>
        </p:nvSpPr>
        <p:spPr>
          <a:xfrm>
            <a:off x="6750913" y="2464350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0" name="Google Shape;4930;p72"/>
          <p:cNvSpPr/>
          <p:nvPr/>
        </p:nvSpPr>
        <p:spPr>
          <a:xfrm>
            <a:off x="7067461" y="2464350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1" name="Google Shape;4931;p72"/>
          <p:cNvSpPr/>
          <p:nvPr/>
        </p:nvSpPr>
        <p:spPr>
          <a:xfrm>
            <a:off x="7384008" y="2464350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32" name="Google Shape;4932;p72"/>
          <p:cNvCxnSpPr>
            <a:stCxn id="4927" idx="6"/>
            <a:endCxn id="4928" idx="2"/>
          </p:cNvCxnSpPr>
          <p:nvPr/>
        </p:nvCxnSpPr>
        <p:spPr>
          <a:xfrm>
            <a:off x="6212017" y="2510442"/>
            <a:ext cx="222300" cy="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33" name="Google Shape;4933;p72"/>
          <p:cNvCxnSpPr>
            <a:stCxn id="4928" idx="6"/>
            <a:endCxn id="4929" idx="2"/>
          </p:cNvCxnSpPr>
          <p:nvPr/>
        </p:nvCxnSpPr>
        <p:spPr>
          <a:xfrm>
            <a:off x="6528565" y="2511450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34" name="Google Shape;4934;p72"/>
          <p:cNvCxnSpPr>
            <a:stCxn id="4929" idx="6"/>
            <a:endCxn id="4930" idx="2"/>
          </p:cNvCxnSpPr>
          <p:nvPr/>
        </p:nvCxnSpPr>
        <p:spPr>
          <a:xfrm>
            <a:off x="6845113" y="2511450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35" name="Google Shape;4935;p72"/>
          <p:cNvCxnSpPr>
            <a:stCxn id="4930" idx="6"/>
            <a:endCxn id="4931" idx="2"/>
          </p:cNvCxnSpPr>
          <p:nvPr/>
        </p:nvCxnSpPr>
        <p:spPr>
          <a:xfrm>
            <a:off x="7161661" y="2511450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36" name="Google Shape;4936;p72"/>
          <p:cNvCxnSpPr>
            <a:stCxn id="4927" idx="4"/>
            <a:endCxn id="4929" idx="2"/>
          </p:cNvCxnSpPr>
          <p:nvPr/>
        </p:nvCxnSpPr>
        <p:spPr>
          <a:xfrm rot="-5400000">
            <a:off x="6434767" y="2241492"/>
            <a:ext cx="46200" cy="585900"/>
          </a:xfrm>
          <a:prstGeom prst="curvedConnector4">
            <a:avLst>
              <a:gd name="adj1" fmla="val -352412"/>
              <a:gd name="adj2" fmla="val 54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37" name="Google Shape;4937;p72"/>
          <p:cNvCxnSpPr>
            <a:stCxn id="4927" idx="4"/>
            <a:endCxn id="4930" idx="2"/>
          </p:cNvCxnSpPr>
          <p:nvPr/>
        </p:nvCxnSpPr>
        <p:spPr>
          <a:xfrm rot="-5400000">
            <a:off x="6593017" y="2083242"/>
            <a:ext cx="46200" cy="902400"/>
          </a:xfrm>
          <a:prstGeom prst="curvedConnector4">
            <a:avLst>
              <a:gd name="adj1" fmla="val -664967"/>
              <a:gd name="adj2" fmla="val 5261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38" name="Google Shape;4938;p72"/>
          <p:cNvCxnSpPr>
            <a:stCxn id="4927" idx="4"/>
            <a:endCxn id="4931" idx="2"/>
          </p:cNvCxnSpPr>
          <p:nvPr/>
        </p:nvCxnSpPr>
        <p:spPr>
          <a:xfrm rot="-5400000">
            <a:off x="6751417" y="1924842"/>
            <a:ext cx="46200" cy="1219200"/>
          </a:xfrm>
          <a:prstGeom prst="curvedConnector4">
            <a:avLst>
              <a:gd name="adj1" fmla="val -739371"/>
              <a:gd name="adj2" fmla="val 5192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39" name="Google Shape;4939;p72"/>
          <p:cNvCxnSpPr>
            <a:stCxn id="4928" idx="4"/>
            <a:endCxn id="4930" idx="2"/>
          </p:cNvCxnSpPr>
          <p:nvPr/>
        </p:nvCxnSpPr>
        <p:spPr>
          <a:xfrm rot="-5400000">
            <a:off x="6750865" y="2242050"/>
            <a:ext cx="47100" cy="585900"/>
          </a:xfrm>
          <a:prstGeom prst="curvedConnector4">
            <a:avLst>
              <a:gd name="adj1" fmla="val -372732"/>
              <a:gd name="adj2" fmla="val 54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40" name="Google Shape;4940;p72"/>
          <p:cNvCxnSpPr>
            <a:stCxn id="4928" idx="4"/>
            <a:endCxn id="4931" idx="2"/>
          </p:cNvCxnSpPr>
          <p:nvPr/>
        </p:nvCxnSpPr>
        <p:spPr>
          <a:xfrm rot="-5400000">
            <a:off x="6909115" y="2083800"/>
            <a:ext cx="47100" cy="902400"/>
          </a:xfrm>
          <a:prstGeom prst="curvedConnector4">
            <a:avLst>
              <a:gd name="adj1" fmla="val -679313"/>
              <a:gd name="adj2" fmla="val 5261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41" name="Google Shape;4941;p72"/>
          <p:cNvCxnSpPr>
            <a:stCxn id="4929" idx="4"/>
            <a:endCxn id="4931" idx="2"/>
          </p:cNvCxnSpPr>
          <p:nvPr/>
        </p:nvCxnSpPr>
        <p:spPr>
          <a:xfrm rot="-5400000">
            <a:off x="7067413" y="2242050"/>
            <a:ext cx="47100" cy="585900"/>
          </a:xfrm>
          <a:prstGeom prst="curvedConnector4">
            <a:avLst>
              <a:gd name="adj1" fmla="val -328942"/>
              <a:gd name="adj2" fmla="val 54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942" name="Google Shape;4942;p72"/>
          <p:cNvSpPr/>
          <p:nvPr/>
        </p:nvSpPr>
        <p:spPr>
          <a:xfrm rot="5400000">
            <a:off x="2772150" y="2444405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943" name="Google Shape;4943;p72"/>
          <p:cNvSpPr/>
          <p:nvPr/>
        </p:nvSpPr>
        <p:spPr>
          <a:xfrm rot="5400000">
            <a:off x="5403018" y="2440772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Avg-Pool</a:t>
            </a:r>
            <a:endParaRPr sz="1200"/>
          </a:p>
        </p:txBody>
      </p:sp>
      <p:cxnSp>
        <p:nvCxnSpPr>
          <p:cNvPr id="4944" name="Google Shape;4944;p72"/>
          <p:cNvCxnSpPr/>
          <p:nvPr/>
        </p:nvCxnSpPr>
        <p:spPr>
          <a:xfrm>
            <a:off x="5420597" y="253810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45" name="Google Shape;4945;p72"/>
          <p:cNvCxnSpPr/>
          <p:nvPr/>
        </p:nvCxnSpPr>
        <p:spPr>
          <a:xfrm>
            <a:off x="5420597" y="253810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46" name="Google Shape;4946;p72"/>
          <p:cNvCxnSpPr>
            <a:stCxn id="4943" idx="2"/>
            <a:endCxn id="4947" idx="0"/>
          </p:cNvCxnSpPr>
          <p:nvPr/>
        </p:nvCxnSpPr>
        <p:spPr>
          <a:xfrm flipH="1">
            <a:off x="5618118" y="2578322"/>
            <a:ext cx="645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48" name="Google Shape;4948;p72"/>
          <p:cNvCxnSpPr/>
          <p:nvPr/>
        </p:nvCxnSpPr>
        <p:spPr>
          <a:xfrm>
            <a:off x="5586750" y="269050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49" name="Google Shape;4949;p72"/>
          <p:cNvCxnSpPr/>
          <p:nvPr/>
        </p:nvCxnSpPr>
        <p:spPr>
          <a:xfrm>
            <a:off x="5586750" y="2690505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47" name="Google Shape;4947;p72"/>
          <p:cNvSpPr/>
          <p:nvPr/>
        </p:nvSpPr>
        <p:spPr>
          <a:xfrm rot="5400000">
            <a:off x="5063472" y="2441992"/>
            <a:ext cx="834300" cy="2751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Conv</a:t>
            </a:r>
            <a:endParaRPr sz="1200"/>
          </a:p>
        </p:txBody>
      </p:sp>
      <p:sp>
        <p:nvSpPr>
          <p:cNvPr id="4950" name="Google Shape;4950;p72"/>
          <p:cNvSpPr/>
          <p:nvPr/>
        </p:nvSpPr>
        <p:spPr>
          <a:xfrm>
            <a:off x="1433072" y="2164800"/>
            <a:ext cx="1512000" cy="834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Dense Block 1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4951" name="Google Shape;4951;p72"/>
          <p:cNvSpPr/>
          <p:nvPr/>
        </p:nvSpPr>
        <p:spPr>
          <a:xfrm>
            <a:off x="1508333" y="2467577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2" name="Google Shape;4952;p72"/>
          <p:cNvSpPr/>
          <p:nvPr/>
        </p:nvSpPr>
        <p:spPr>
          <a:xfrm>
            <a:off x="1824881" y="2468585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3" name="Google Shape;4953;p72"/>
          <p:cNvSpPr/>
          <p:nvPr/>
        </p:nvSpPr>
        <p:spPr>
          <a:xfrm>
            <a:off x="2141428" y="2468585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4" name="Google Shape;4954;p72"/>
          <p:cNvSpPr/>
          <p:nvPr/>
        </p:nvSpPr>
        <p:spPr>
          <a:xfrm>
            <a:off x="2457976" y="2468585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5" name="Google Shape;4955;p72"/>
          <p:cNvSpPr/>
          <p:nvPr/>
        </p:nvSpPr>
        <p:spPr>
          <a:xfrm>
            <a:off x="2774524" y="2468585"/>
            <a:ext cx="94200" cy="94200"/>
          </a:xfrm>
          <a:prstGeom prst="ellipse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956" name="Google Shape;4956;p72"/>
          <p:cNvCxnSpPr>
            <a:stCxn id="4951" idx="6"/>
            <a:endCxn id="4952" idx="2"/>
          </p:cNvCxnSpPr>
          <p:nvPr/>
        </p:nvCxnSpPr>
        <p:spPr>
          <a:xfrm>
            <a:off x="1602533" y="2514677"/>
            <a:ext cx="222300" cy="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57" name="Google Shape;4957;p72"/>
          <p:cNvCxnSpPr>
            <a:stCxn id="4952" idx="6"/>
            <a:endCxn id="4953" idx="2"/>
          </p:cNvCxnSpPr>
          <p:nvPr/>
        </p:nvCxnSpPr>
        <p:spPr>
          <a:xfrm>
            <a:off x="1919081" y="2515685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58" name="Google Shape;4958;p72"/>
          <p:cNvCxnSpPr>
            <a:stCxn id="4953" idx="6"/>
            <a:endCxn id="4954" idx="2"/>
          </p:cNvCxnSpPr>
          <p:nvPr/>
        </p:nvCxnSpPr>
        <p:spPr>
          <a:xfrm>
            <a:off x="2235628" y="2515685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59" name="Google Shape;4959;p72"/>
          <p:cNvCxnSpPr>
            <a:stCxn id="4954" idx="6"/>
            <a:endCxn id="4955" idx="2"/>
          </p:cNvCxnSpPr>
          <p:nvPr/>
        </p:nvCxnSpPr>
        <p:spPr>
          <a:xfrm>
            <a:off x="2552176" y="2515685"/>
            <a:ext cx="22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60" name="Google Shape;4960;p72"/>
          <p:cNvCxnSpPr>
            <a:stCxn id="4951" idx="4"/>
            <a:endCxn id="4953" idx="2"/>
          </p:cNvCxnSpPr>
          <p:nvPr/>
        </p:nvCxnSpPr>
        <p:spPr>
          <a:xfrm rot="-5400000">
            <a:off x="1825283" y="2245727"/>
            <a:ext cx="46200" cy="585900"/>
          </a:xfrm>
          <a:prstGeom prst="curvedConnector4">
            <a:avLst>
              <a:gd name="adj1" fmla="val -304378"/>
              <a:gd name="adj2" fmla="val 54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61" name="Google Shape;4961;p72"/>
          <p:cNvCxnSpPr>
            <a:stCxn id="4951" idx="4"/>
            <a:endCxn id="4954" idx="2"/>
          </p:cNvCxnSpPr>
          <p:nvPr/>
        </p:nvCxnSpPr>
        <p:spPr>
          <a:xfrm rot="-5400000">
            <a:off x="1983533" y="2087477"/>
            <a:ext cx="46200" cy="902400"/>
          </a:xfrm>
          <a:prstGeom prst="curvedConnector4">
            <a:avLst>
              <a:gd name="adj1" fmla="val -602051"/>
              <a:gd name="adj2" fmla="val 5261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62" name="Google Shape;4962;p72"/>
          <p:cNvCxnSpPr>
            <a:stCxn id="4951" idx="4"/>
            <a:endCxn id="4955" idx="2"/>
          </p:cNvCxnSpPr>
          <p:nvPr/>
        </p:nvCxnSpPr>
        <p:spPr>
          <a:xfrm rot="-5400000">
            <a:off x="2141933" y="1929077"/>
            <a:ext cx="46200" cy="1219200"/>
          </a:xfrm>
          <a:prstGeom prst="curvedConnector4">
            <a:avLst>
              <a:gd name="adj1" fmla="val -691337"/>
              <a:gd name="adj2" fmla="val 5192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63" name="Google Shape;4963;p72"/>
          <p:cNvCxnSpPr>
            <a:stCxn id="4952" idx="4"/>
            <a:endCxn id="4954" idx="2"/>
          </p:cNvCxnSpPr>
          <p:nvPr/>
        </p:nvCxnSpPr>
        <p:spPr>
          <a:xfrm rot="-5400000">
            <a:off x="2141381" y="2246285"/>
            <a:ext cx="47100" cy="585900"/>
          </a:xfrm>
          <a:prstGeom prst="curvedConnector4">
            <a:avLst>
              <a:gd name="adj1" fmla="val -296422"/>
              <a:gd name="adj2" fmla="val 54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64" name="Google Shape;4964;p72"/>
          <p:cNvCxnSpPr>
            <a:stCxn id="4952" idx="4"/>
            <a:endCxn id="4955" idx="2"/>
          </p:cNvCxnSpPr>
          <p:nvPr/>
        </p:nvCxnSpPr>
        <p:spPr>
          <a:xfrm rot="-5400000">
            <a:off x="2299631" y="2088035"/>
            <a:ext cx="47100" cy="902400"/>
          </a:xfrm>
          <a:prstGeom prst="curvedConnector4">
            <a:avLst>
              <a:gd name="adj1" fmla="val -661390"/>
              <a:gd name="adj2" fmla="val 5261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65" name="Google Shape;4965;p72"/>
          <p:cNvCxnSpPr>
            <a:stCxn id="4953" idx="4"/>
            <a:endCxn id="4955" idx="2"/>
          </p:cNvCxnSpPr>
          <p:nvPr/>
        </p:nvCxnSpPr>
        <p:spPr>
          <a:xfrm rot="-5400000">
            <a:off x="2457928" y="2246285"/>
            <a:ext cx="47100" cy="585900"/>
          </a:xfrm>
          <a:prstGeom prst="curvedConnector4">
            <a:avLst>
              <a:gd name="adj1" fmla="val -311018"/>
              <a:gd name="adj2" fmla="val 54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4966" name="Google Shape;4966;p72"/>
          <p:cNvCxnSpPr>
            <a:stCxn id="4950" idx="3"/>
            <a:endCxn id="4942" idx="2"/>
          </p:cNvCxnSpPr>
          <p:nvPr/>
        </p:nvCxnSpPr>
        <p:spPr>
          <a:xfrm>
            <a:off x="2945072" y="2581950"/>
            <a:ext cx="1068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67" name="Google Shape;4967;p72"/>
          <p:cNvCxnSpPr>
            <a:stCxn id="4910" idx="1"/>
            <a:endCxn id="4910" idx="1"/>
          </p:cNvCxnSpPr>
          <p:nvPr/>
        </p:nvCxnSpPr>
        <p:spPr>
          <a:xfrm>
            <a:off x="3749972" y="2581950"/>
            <a:ext cx="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68" name="Google Shape;4968;p72"/>
          <p:cNvCxnSpPr>
            <a:stCxn id="4899" idx="0"/>
            <a:endCxn id="4910" idx="1"/>
          </p:cNvCxnSpPr>
          <p:nvPr/>
        </p:nvCxnSpPr>
        <p:spPr>
          <a:xfrm>
            <a:off x="3666396" y="2581955"/>
            <a:ext cx="83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69" name="Google Shape;4969;p72"/>
          <p:cNvCxnSpPr>
            <a:stCxn id="4947" idx="2"/>
            <a:endCxn id="4910" idx="3"/>
          </p:cNvCxnSpPr>
          <p:nvPr/>
        </p:nvCxnSpPr>
        <p:spPr>
          <a:xfrm flipH="1">
            <a:off x="5262072" y="2579542"/>
            <a:ext cx="81000" cy="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70" name="Google Shape;4970;p72"/>
          <p:cNvCxnSpPr>
            <a:stCxn id="4943" idx="0"/>
            <a:endCxn id="4926" idx="1"/>
          </p:cNvCxnSpPr>
          <p:nvPr/>
        </p:nvCxnSpPr>
        <p:spPr>
          <a:xfrm rot="10800000" flipH="1">
            <a:off x="5957718" y="2577722"/>
            <a:ext cx="84900" cy="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71" name="Google Shape;4971;p72"/>
          <p:cNvSpPr/>
          <p:nvPr/>
        </p:nvSpPr>
        <p:spPr>
          <a:xfrm rot="5400000">
            <a:off x="7359768" y="2438845"/>
            <a:ext cx="834300" cy="2751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Avg-Pool</a:t>
            </a:r>
            <a:endParaRPr sz="1200"/>
          </a:p>
        </p:txBody>
      </p:sp>
      <p:sp>
        <p:nvSpPr>
          <p:cNvPr id="4972" name="Google Shape;4972;p72"/>
          <p:cNvSpPr/>
          <p:nvPr/>
        </p:nvSpPr>
        <p:spPr>
          <a:xfrm rot="5400000">
            <a:off x="7719707" y="2437404"/>
            <a:ext cx="834300" cy="275100"/>
          </a:xfrm>
          <a:prstGeom prst="rect">
            <a:avLst/>
          </a:prstGeom>
          <a:solidFill>
            <a:srgbClr val="B6D7A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FC</a:t>
            </a:r>
            <a:endParaRPr sz="1200"/>
          </a:p>
        </p:txBody>
      </p:sp>
      <p:sp>
        <p:nvSpPr>
          <p:cNvPr id="4973" name="Google Shape;4973;p72"/>
          <p:cNvSpPr/>
          <p:nvPr/>
        </p:nvSpPr>
        <p:spPr>
          <a:xfrm rot="5400000">
            <a:off x="8079628" y="2436982"/>
            <a:ext cx="834300" cy="275100"/>
          </a:xfrm>
          <a:prstGeom prst="rect">
            <a:avLst/>
          </a:prstGeom>
          <a:solidFill>
            <a:srgbClr val="FFE5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Softmax</a:t>
            </a:r>
            <a:endParaRPr sz="1200"/>
          </a:p>
        </p:txBody>
      </p:sp>
      <p:cxnSp>
        <p:nvCxnSpPr>
          <p:cNvPr id="4974" name="Google Shape;4974;p72"/>
          <p:cNvCxnSpPr>
            <a:stCxn id="4926" idx="3"/>
            <a:endCxn id="4971" idx="2"/>
          </p:cNvCxnSpPr>
          <p:nvPr/>
        </p:nvCxnSpPr>
        <p:spPr>
          <a:xfrm rot="10800000" flipH="1">
            <a:off x="7554557" y="2576514"/>
            <a:ext cx="849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75" name="Google Shape;4975;p72"/>
          <p:cNvCxnSpPr>
            <a:stCxn id="4971" idx="0"/>
            <a:endCxn id="4972" idx="2"/>
          </p:cNvCxnSpPr>
          <p:nvPr/>
        </p:nvCxnSpPr>
        <p:spPr>
          <a:xfrm rot="10800000" flipH="1">
            <a:off x="7914468" y="2574895"/>
            <a:ext cx="84900" cy="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76" name="Google Shape;4976;p72"/>
          <p:cNvCxnSpPr>
            <a:stCxn id="4972" idx="0"/>
            <a:endCxn id="4973" idx="2"/>
          </p:cNvCxnSpPr>
          <p:nvPr/>
        </p:nvCxnSpPr>
        <p:spPr>
          <a:xfrm rot="10800000" flipH="1">
            <a:off x="8274407" y="2574654"/>
            <a:ext cx="84900" cy="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77" name="Google Shape;4977;p72"/>
          <p:cNvCxnSpPr/>
          <p:nvPr/>
        </p:nvCxnSpPr>
        <p:spPr>
          <a:xfrm>
            <a:off x="3003200" y="3120100"/>
            <a:ext cx="70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78" name="Google Shape;4978;p72"/>
          <p:cNvCxnSpPr/>
          <p:nvPr/>
        </p:nvCxnSpPr>
        <p:spPr>
          <a:xfrm rot="10800000">
            <a:off x="3007304" y="2978675"/>
            <a:ext cx="0" cy="14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79" name="Google Shape;4979;p72"/>
          <p:cNvCxnSpPr/>
          <p:nvPr/>
        </p:nvCxnSpPr>
        <p:spPr>
          <a:xfrm rot="10800000">
            <a:off x="3706711" y="2978675"/>
            <a:ext cx="0" cy="14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80" name="Google Shape;4980;p72"/>
          <p:cNvCxnSpPr/>
          <p:nvPr/>
        </p:nvCxnSpPr>
        <p:spPr>
          <a:xfrm>
            <a:off x="5298405" y="3120104"/>
            <a:ext cx="707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81" name="Google Shape;4981;p72"/>
          <p:cNvCxnSpPr/>
          <p:nvPr/>
        </p:nvCxnSpPr>
        <p:spPr>
          <a:xfrm rot="10800000">
            <a:off x="5302509" y="2978679"/>
            <a:ext cx="0" cy="14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82" name="Google Shape;4982;p72"/>
          <p:cNvCxnSpPr/>
          <p:nvPr/>
        </p:nvCxnSpPr>
        <p:spPr>
          <a:xfrm rot="10800000">
            <a:off x="6001916" y="2978679"/>
            <a:ext cx="0" cy="14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83" name="Google Shape;4983;p72"/>
          <p:cNvCxnSpPr/>
          <p:nvPr/>
        </p:nvCxnSpPr>
        <p:spPr>
          <a:xfrm>
            <a:off x="3370500" y="3116043"/>
            <a:ext cx="0" cy="9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84" name="Google Shape;4984;p72"/>
          <p:cNvCxnSpPr/>
          <p:nvPr/>
        </p:nvCxnSpPr>
        <p:spPr>
          <a:xfrm>
            <a:off x="5656500" y="3116043"/>
            <a:ext cx="0" cy="95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985" name="Google Shape;4985;p72"/>
          <p:cNvCxnSpPr/>
          <p:nvPr/>
        </p:nvCxnSpPr>
        <p:spPr>
          <a:xfrm>
            <a:off x="3363693" y="3211275"/>
            <a:ext cx="2292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86" name="Google Shape;4986;p72"/>
          <p:cNvSpPr txBox="1"/>
          <p:nvPr/>
        </p:nvSpPr>
        <p:spPr>
          <a:xfrm>
            <a:off x="3873950" y="3129643"/>
            <a:ext cx="3918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Transition layers</a:t>
            </a:r>
            <a:endParaRPr sz="10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91" name="Google Shape;4991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738" y="-2309750"/>
            <a:ext cx="3416424" cy="203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992" name="Google Shape;4992;p73"/>
          <p:cNvSpPr/>
          <p:nvPr/>
        </p:nvSpPr>
        <p:spPr>
          <a:xfrm>
            <a:off x="926625" y="2546700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conv</a:t>
            </a:r>
            <a:endParaRPr sz="900"/>
          </a:p>
        </p:txBody>
      </p:sp>
      <p:sp>
        <p:nvSpPr>
          <p:cNvPr id="4993" name="Google Shape;4993;p73"/>
          <p:cNvSpPr txBox="1"/>
          <p:nvPr/>
        </p:nvSpPr>
        <p:spPr>
          <a:xfrm>
            <a:off x="2534565" y="3953986"/>
            <a:ext cx="3840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94" name="Google Shape;4994;p73"/>
          <p:cNvSpPr/>
          <p:nvPr/>
        </p:nvSpPr>
        <p:spPr>
          <a:xfrm>
            <a:off x="1096112" y="2153086"/>
            <a:ext cx="248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4995" name="Google Shape;4995;p73"/>
          <p:cNvSpPr/>
          <p:nvPr/>
        </p:nvSpPr>
        <p:spPr>
          <a:xfrm>
            <a:off x="1252437" y="2546700"/>
            <a:ext cx="384000" cy="2862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0000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identity</a:t>
            </a:r>
            <a:endParaRPr sz="900"/>
          </a:p>
        </p:txBody>
      </p:sp>
      <p:sp>
        <p:nvSpPr>
          <p:cNvPr id="4996" name="Google Shape;4996;p73"/>
          <p:cNvSpPr/>
          <p:nvPr/>
        </p:nvSpPr>
        <p:spPr>
          <a:xfrm>
            <a:off x="1702124" y="2546700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conv</a:t>
            </a:r>
            <a:endParaRPr sz="900"/>
          </a:p>
        </p:txBody>
      </p:sp>
      <p:sp>
        <p:nvSpPr>
          <p:cNvPr id="4997" name="Google Shape;4997;p73"/>
          <p:cNvSpPr/>
          <p:nvPr/>
        </p:nvSpPr>
        <p:spPr>
          <a:xfrm>
            <a:off x="2025576" y="2546700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5x5 conv</a:t>
            </a:r>
            <a:endParaRPr sz="900"/>
          </a:p>
        </p:txBody>
      </p:sp>
      <p:sp>
        <p:nvSpPr>
          <p:cNvPr id="4998" name="Google Shape;4998;p73"/>
          <p:cNvSpPr/>
          <p:nvPr/>
        </p:nvSpPr>
        <p:spPr>
          <a:xfrm>
            <a:off x="2375100" y="2546700"/>
            <a:ext cx="260100" cy="286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avg</a:t>
            </a:r>
            <a:endParaRPr sz="900"/>
          </a:p>
        </p:txBody>
      </p:sp>
      <p:sp>
        <p:nvSpPr>
          <p:cNvPr id="4999" name="Google Shape;4999;p73"/>
          <p:cNvSpPr/>
          <p:nvPr/>
        </p:nvSpPr>
        <p:spPr>
          <a:xfrm>
            <a:off x="2725625" y="2546700"/>
            <a:ext cx="384000" cy="2862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identity</a:t>
            </a:r>
            <a:endParaRPr sz="900"/>
          </a:p>
        </p:txBody>
      </p:sp>
      <p:sp>
        <p:nvSpPr>
          <p:cNvPr id="5000" name="Google Shape;5000;p73"/>
          <p:cNvSpPr/>
          <p:nvPr/>
        </p:nvSpPr>
        <p:spPr>
          <a:xfrm>
            <a:off x="3193967" y="2545788"/>
            <a:ext cx="260100" cy="286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avg</a:t>
            </a:r>
            <a:endParaRPr sz="900"/>
          </a:p>
        </p:txBody>
      </p:sp>
      <p:sp>
        <p:nvSpPr>
          <p:cNvPr id="5001" name="Google Shape;5001;p73"/>
          <p:cNvSpPr/>
          <p:nvPr/>
        </p:nvSpPr>
        <p:spPr>
          <a:xfrm>
            <a:off x="3510190" y="2545788"/>
            <a:ext cx="260100" cy="286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avg</a:t>
            </a:r>
            <a:endParaRPr sz="900"/>
          </a:p>
        </p:txBody>
      </p:sp>
      <p:sp>
        <p:nvSpPr>
          <p:cNvPr id="5002" name="Google Shape;5002;p73"/>
          <p:cNvSpPr/>
          <p:nvPr/>
        </p:nvSpPr>
        <p:spPr>
          <a:xfrm>
            <a:off x="3864510" y="2545800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conv</a:t>
            </a:r>
            <a:endParaRPr sz="900"/>
          </a:p>
        </p:txBody>
      </p:sp>
      <p:sp>
        <p:nvSpPr>
          <p:cNvPr id="5003" name="Google Shape;5003;p73"/>
          <p:cNvSpPr/>
          <p:nvPr/>
        </p:nvSpPr>
        <p:spPr>
          <a:xfrm>
            <a:off x="4184387" y="2545800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5x5 conv</a:t>
            </a:r>
            <a:endParaRPr sz="900"/>
          </a:p>
        </p:txBody>
      </p:sp>
      <p:sp>
        <p:nvSpPr>
          <p:cNvPr id="5004" name="Google Shape;5004;p73"/>
          <p:cNvSpPr/>
          <p:nvPr/>
        </p:nvSpPr>
        <p:spPr>
          <a:xfrm>
            <a:off x="1841625" y="2153086"/>
            <a:ext cx="248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add</a:t>
            </a:r>
            <a:endParaRPr sz="800"/>
          </a:p>
        </p:txBody>
      </p:sp>
      <p:sp>
        <p:nvSpPr>
          <p:cNvPr id="5005" name="Google Shape;5005;p73"/>
          <p:cNvSpPr/>
          <p:nvPr/>
        </p:nvSpPr>
        <p:spPr>
          <a:xfrm>
            <a:off x="2566242" y="2153086"/>
            <a:ext cx="248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5006" name="Google Shape;5006;p73"/>
          <p:cNvSpPr/>
          <p:nvPr/>
        </p:nvSpPr>
        <p:spPr>
          <a:xfrm>
            <a:off x="3359261" y="2152173"/>
            <a:ext cx="248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5007" name="Google Shape;5007;p73"/>
          <p:cNvSpPr/>
          <p:nvPr/>
        </p:nvSpPr>
        <p:spPr>
          <a:xfrm>
            <a:off x="4039875" y="2153086"/>
            <a:ext cx="248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5008" name="Google Shape;5008;p73"/>
          <p:cNvSpPr/>
          <p:nvPr/>
        </p:nvSpPr>
        <p:spPr>
          <a:xfrm>
            <a:off x="2309093" y="1762885"/>
            <a:ext cx="766200" cy="28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Filter concatenation</a:t>
            </a:r>
            <a:endParaRPr sz="900"/>
          </a:p>
        </p:txBody>
      </p:sp>
      <p:sp>
        <p:nvSpPr>
          <p:cNvPr id="5009" name="Google Shape;5009;p73"/>
          <p:cNvSpPr/>
          <p:nvPr/>
        </p:nvSpPr>
        <p:spPr>
          <a:xfrm>
            <a:off x="2568350" y="3030375"/>
            <a:ext cx="285300" cy="212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</a:t>
            </a:r>
            <a:r>
              <a:rPr lang="en" sz="1000" baseline="-25000"/>
              <a:t>i</a:t>
            </a:r>
            <a:endParaRPr sz="1000" baseline="-25000"/>
          </a:p>
        </p:txBody>
      </p:sp>
      <p:sp>
        <p:nvSpPr>
          <p:cNvPr id="5010" name="Google Shape;5010;p73"/>
          <p:cNvSpPr/>
          <p:nvPr/>
        </p:nvSpPr>
        <p:spPr>
          <a:xfrm>
            <a:off x="2573649" y="3806400"/>
            <a:ext cx="285300" cy="212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</a:t>
            </a:r>
            <a:r>
              <a:rPr lang="en" sz="1000" baseline="-25000"/>
              <a:t>i-1</a:t>
            </a:r>
            <a:endParaRPr sz="1000" baseline="-25000"/>
          </a:p>
        </p:txBody>
      </p:sp>
      <p:sp>
        <p:nvSpPr>
          <p:cNvPr id="5011" name="Google Shape;5011;p73"/>
          <p:cNvSpPr/>
          <p:nvPr/>
        </p:nvSpPr>
        <p:spPr>
          <a:xfrm>
            <a:off x="2563132" y="3404323"/>
            <a:ext cx="303912" cy="240516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12" name="Google Shape;5012;p73"/>
          <p:cNvSpPr txBox="1"/>
          <p:nvPr/>
        </p:nvSpPr>
        <p:spPr>
          <a:xfrm>
            <a:off x="2546093" y="3268471"/>
            <a:ext cx="511200" cy="1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 sz="800"/>
          </a:p>
        </p:txBody>
      </p:sp>
      <p:cxnSp>
        <p:nvCxnSpPr>
          <p:cNvPr id="5013" name="Google Shape;5013;p73"/>
          <p:cNvCxnSpPr>
            <a:stCxn id="5010" idx="3"/>
            <a:endCxn id="5003" idx="2"/>
          </p:cNvCxnSpPr>
          <p:nvPr/>
        </p:nvCxnSpPr>
        <p:spPr>
          <a:xfrm rot="10800000" flipH="1">
            <a:off x="2858949" y="2832000"/>
            <a:ext cx="1455600" cy="1080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14" name="Google Shape;5014;p73"/>
          <p:cNvCxnSpPr>
            <a:stCxn id="5010" idx="3"/>
            <a:endCxn id="5002" idx="2"/>
          </p:cNvCxnSpPr>
          <p:nvPr/>
        </p:nvCxnSpPr>
        <p:spPr>
          <a:xfrm rot="10800000" flipH="1">
            <a:off x="2858949" y="2832000"/>
            <a:ext cx="1135500" cy="1080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15" name="Google Shape;5015;p73"/>
          <p:cNvCxnSpPr>
            <a:stCxn id="5010" idx="3"/>
            <a:endCxn id="5001" idx="2"/>
          </p:cNvCxnSpPr>
          <p:nvPr/>
        </p:nvCxnSpPr>
        <p:spPr>
          <a:xfrm rot="10800000" flipH="1">
            <a:off x="2858949" y="2832000"/>
            <a:ext cx="781200" cy="1080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16" name="Google Shape;5016;p73"/>
          <p:cNvCxnSpPr>
            <a:stCxn id="5010" idx="3"/>
            <a:endCxn id="5000" idx="2"/>
          </p:cNvCxnSpPr>
          <p:nvPr/>
        </p:nvCxnSpPr>
        <p:spPr>
          <a:xfrm rot="10800000" flipH="1">
            <a:off x="2858949" y="2832000"/>
            <a:ext cx="465000" cy="1080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17" name="Google Shape;5017;p73"/>
          <p:cNvCxnSpPr>
            <a:stCxn id="5010" idx="3"/>
            <a:endCxn id="4999" idx="2"/>
          </p:cNvCxnSpPr>
          <p:nvPr/>
        </p:nvCxnSpPr>
        <p:spPr>
          <a:xfrm rot="10800000" flipH="1">
            <a:off x="2858949" y="2832900"/>
            <a:ext cx="58800" cy="10797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18" name="Google Shape;5018;p73"/>
          <p:cNvCxnSpPr>
            <a:stCxn id="5010" idx="1"/>
            <a:endCxn id="4996" idx="2"/>
          </p:cNvCxnSpPr>
          <p:nvPr/>
        </p:nvCxnSpPr>
        <p:spPr>
          <a:xfrm rot="10800000">
            <a:off x="1832049" y="2832900"/>
            <a:ext cx="741600" cy="10797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19" name="Google Shape;5019;p73"/>
          <p:cNvCxnSpPr>
            <a:stCxn id="5010" idx="0"/>
            <a:endCxn id="5011" idx="1"/>
          </p:cNvCxnSpPr>
          <p:nvPr/>
        </p:nvCxnSpPr>
        <p:spPr>
          <a:xfrm rot="5400000" flipH="1">
            <a:off x="2634849" y="3724950"/>
            <a:ext cx="161700" cy="1200"/>
          </a:xfrm>
          <a:prstGeom prst="curvedConnector3">
            <a:avLst>
              <a:gd name="adj1" fmla="val 49685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20" name="Google Shape;5020;p73"/>
          <p:cNvCxnSpPr>
            <a:stCxn id="5011" idx="3"/>
            <a:endCxn id="5009" idx="2"/>
          </p:cNvCxnSpPr>
          <p:nvPr/>
        </p:nvCxnSpPr>
        <p:spPr>
          <a:xfrm rot="5400000" flipH="1">
            <a:off x="2625388" y="3328374"/>
            <a:ext cx="175200" cy="4200"/>
          </a:xfrm>
          <a:prstGeom prst="curvedConnector3">
            <a:avLst>
              <a:gd name="adj1" fmla="val 53729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21" name="Google Shape;5021;p73"/>
          <p:cNvCxnSpPr>
            <a:stCxn id="5009" idx="1"/>
            <a:endCxn id="4998" idx="2"/>
          </p:cNvCxnSpPr>
          <p:nvPr/>
        </p:nvCxnSpPr>
        <p:spPr>
          <a:xfrm rot="10800000">
            <a:off x="2505050" y="2832975"/>
            <a:ext cx="63300" cy="303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2" name="Google Shape;5022;p73"/>
          <p:cNvCxnSpPr>
            <a:stCxn id="5009" idx="1"/>
            <a:endCxn id="4997" idx="2"/>
          </p:cNvCxnSpPr>
          <p:nvPr/>
        </p:nvCxnSpPr>
        <p:spPr>
          <a:xfrm rot="10800000">
            <a:off x="2155550" y="2832975"/>
            <a:ext cx="412800" cy="303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3" name="Google Shape;5023;p73"/>
          <p:cNvCxnSpPr>
            <a:stCxn id="5009" idx="1"/>
            <a:endCxn id="4995" idx="2"/>
          </p:cNvCxnSpPr>
          <p:nvPr/>
        </p:nvCxnSpPr>
        <p:spPr>
          <a:xfrm rot="10800000">
            <a:off x="1444550" y="2832975"/>
            <a:ext cx="1123800" cy="303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4" name="Google Shape;5024;p73"/>
          <p:cNvCxnSpPr>
            <a:stCxn id="5009" idx="1"/>
            <a:endCxn id="4992" idx="2"/>
          </p:cNvCxnSpPr>
          <p:nvPr/>
        </p:nvCxnSpPr>
        <p:spPr>
          <a:xfrm rot="10800000">
            <a:off x="1056650" y="2832975"/>
            <a:ext cx="1511700" cy="3036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5" name="Google Shape;5025;p73"/>
          <p:cNvCxnSpPr>
            <a:stCxn id="4992" idx="0"/>
            <a:endCxn id="4994" idx="2"/>
          </p:cNvCxnSpPr>
          <p:nvPr/>
        </p:nvCxnSpPr>
        <p:spPr>
          <a:xfrm rot="-5400000">
            <a:off x="1052175" y="2378700"/>
            <a:ext cx="172500" cy="163500"/>
          </a:xfrm>
          <a:prstGeom prst="curvedConnector3">
            <a:avLst>
              <a:gd name="adj1" fmla="val 5002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6" name="Google Shape;5026;p73"/>
          <p:cNvCxnSpPr>
            <a:stCxn id="4995" idx="0"/>
            <a:endCxn id="4994" idx="2"/>
          </p:cNvCxnSpPr>
          <p:nvPr/>
        </p:nvCxnSpPr>
        <p:spPr>
          <a:xfrm rot="5400000" flipH="1">
            <a:off x="1245987" y="2348250"/>
            <a:ext cx="172500" cy="224400"/>
          </a:xfrm>
          <a:prstGeom prst="curvedConnector3">
            <a:avLst>
              <a:gd name="adj1" fmla="val 5002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7" name="Google Shape;5027;p73"/>
          <p:cNvCxnSpPr>
            <a:stCxn id="4997" idx="0"/>
            <a:endCxn id="5004" idx="2"/>
          </p:cNvCxnSpPr>
          <p:nvPr/>
        </p:nvCxnSpPr>
        <p:spPr>
          <a:xfrm rot="5400000" flipH="1">
            <a:off x="1974426" y="2365500"/>
            <a:ext cx="172500" cy="189900"/>
          </a:xfrm>
          <a:prstGeom prst="curvedConnector3">
            <a:avLst>
              <a:gd name="adj1" fmla="val 5002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8" name="Google Shape;5028;p73"/>
          <p:cNvCxnSpPr>
            <a:stCxn id="4998" idx="0"/>
            <a:endCxn id="5005" idx="2"/>
          </p:cNvCxnSpPr>
          <p:nvPr/>
        </p:nvCxnSpPr>
        <p:spPr>
          <a:xfrm rot="-5400000">
            <a:off x="2511450" y="2367900"/>
            <a:ext cx="172500" cy="185100"/>
          </a:xfrm>
          <a:prstGeom prst="curvedConnector3">
            <a:avLst>
              <a:gd name="adj1" fmla="val 5002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9" name="Google Shape;5029;p73"/>
          <p:cNvCxnSpPr>
            <a:stCxn id="4996" idx="0"/>
            <a:endCxn id="5004" idx="2"/>
          </p:cNvCxnSpPr>
          <p:nvPr/>
        </p:nvCxnSpPr>
        <p:spPr>
          <a:xfrm rot="-5400000">
            <a:off x="1812674" y="2393700"/>
            <a:ext cx="172500" cy="133500"/>
          </a:xfrm>
          <a:prstGeom prst="curvedConnector3">
            <a:avLst>
              <a:gd name="adj1" fmla="val 50027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30" name="Google Shape;5030;p73"/>
          <p:cNvCxnSpPr>
            <a:stCxn id="4999" idx="0"/>
            <a:endCxn id="5005" idx="2"/>
          </p:cNvCxnSpPr>
          <p:nvPr/>
        </p:nvCxnSpPr>
        <p:spPr>
          <a:xfrm rot="5400000" flipH="1">
            <a:off x="2717675" y="2346750"/>
            <a:ext cx="172500" cy="227400"/>
          </a:xfrm>
          <a:prstGeom prst="curvedConnector3">
            <a:avLst>
              <a:gd name="adj1" fmla="val 50027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31" name="Google Shape;5031;p73"/>
          <p:cNvCxnSpPr>
            <a:stCxn id="5000" idx="0"/>
            <a:endCxn id="5006" idx="2"/>
          </p:cNvCxnSpPr>
          <p:nvPr/>
        </p:nvCxnSpPr>
        <p:spPr>
          <a:xfrm rot="-5400000">
            <a:off x="3317417" y="2379888"/>
            <a:ext cx="172500" cy="159300"/>
          </a:xfrm>
          <a:prstGeom prst="curved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32" name="Google Shape;5032;p73"/>
          <p:cNvCxnSpPr>
            <a:stCxn id="5001" idx="0"/>
            <a:endCxn id="5006" idx="2"/>
          </p:cNvCxnSpPr>
          <p:nvPr/>
        </p:nvCxnSpPr>
        <p:spPr>
          <a:xfrm rot="5400000" flipH="1">
            <a:off x="3475540" y="2381088"/>
            <a:ext cx="172500" cy="156900"/>
          </a:xfrm>
          <a:prstGeom prst="curved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33" name="Google Shape;5033;p73"/>
          <p:cNvCxnSpPr>
            <a:stCxn id="5002" idx="0"/>
            <a:endCxn id="5007" idx="2"/>
          </p:cNvCxnSpPr>
          <p:nvPr/>
        </p:nvCxnSpPr>
        <p:spPr>
          <a:xfrm rot="-5400000">
            <a:off x="3993510" y="2375250"/>
            <a:ext cx="171600" cy="169500"/>
          </a:xfrm>
          <a:prstGeom prst="curved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34" name="Google Shape;5034;p73"/>
          <p:cNvCxnSpPr>
            <a:stCxn id="5003" idx="0"/>
            <a:endCxn id="5007" idx="2"/>
          </p:cNvCxnSpPr>
          <p:nvPr/>
        </p:nvCxnSpPr>
        <p:spPr>
          <a:xfrm rot="5400000" flipH="1">
            <a:off x="4153337" y="2384700"/>
            <a:ext cx="171600" cy="150600"/>
          </a:xfrm>
          <a:prstGeom prst="curvedConnector3">
            <a:avLst>
              <a:gd name="adj1" fmla="val 50004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35" name="Google Shape;5035;p73"/>
          <p:cNvCxnSpPr>
            <a:stCxn id="4994" idx="0"/>
            <a:endCxn id="5008" idx="2"/>
          </p:cNvCxnSpPr>
          <p:nvPr/>
        </p:nvCxnSpPr>
        <p:spPr>
          <a:xfrm rot="10800000" flipH="1">
            <a:off x="1220162" y="2048986"/>
            <a:ext cx="1472100" cy="10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6" name="Google Shape;5036;p73"/>
          <p:cNvCxnSpPr>
            <a:stCxn id="5004" idx="0"/>
            <a:endCxn id="5008" idx="2"/>
          </p:cNvCxnSpPr>
          <p:nvPr/>
        </p:nvCxnSpPr>
        <p:spPr>
          <a:xfrm rot="10800000" flipH="1">
            <a:off x="1965675" y="2048986"/>
            <a:ext cx="726600" cy="10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7" name="Google Shape;5037;p73"/>
          <p:cNvCxnSpPr>
            <a:stCxn id="5005" idx="0"/>
            <a:endCxn id="5008" idx="2"/>
          </p:cNvCxnSpPr>
          <p:nvPr/>
        </p:nvCxnSpPr>
        <p:spPr>
          <a:xfrm rot="10800000" flipH="1">
            <a:off x="2690292" y="2048986"/>
            <a:ext cx="1800" cy="10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8" name="Google Shape;5038;p73"/>
          <p:cNvCxnSpPr>
            <a:stCxn id="5006" idx="0"/>
            <a:endCxn id="5008" idx="2"/>
          </p:cNvCxnSpPr>
          <p:nvPr/>
        </p:nvCxnSpPr>
        <p:spPr>
          <a:xfrm rot="10800000">
            <a:off x="2692211" y="2048973"/>
            <a:ext cx="791100" cy="10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39" name="Google Shape;5039;p73"/>
          <p:cNvCxnSpPr>
            <a:stCxn id="5007" idx="0"/>
            <a:endCxn id="5008" idx="2"/>
          </p:cNvCxnSpPr>
          <p:nvPr/>
        </p:nvCxnSpPr>
        <p:spPr>
          <a:xfrm rot="10800000">
            <a:off x="2692125" y="2048986"/>
            <a:ext cx="1471800" cy="104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40" name="Google Shape;5040;p73"/>
          <p:cNvCxnSpPr>
            <a:stCxn id="5008" idx="0"/>
            <a:endCxn id="5041" idx="2"/>
          </p:cNvCxnSpPr>
          <p:nvPr/>
        </p:nvCxnSpPr>
        <p:spPr>
          <a:xfrm rot="10800000" flipH="1">
            <a:off x="2692193" y="1627585"/>
            <a:ext cx="4800" cy="13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41" name="Google Shape;5041;p73"/>
          <p:cNvSpPr/>
          <p:nvPr/>
        </p:nvSpPr>
        <p:spPr>
          <a:xfrm>
            <a:off x="2554396" y="1415097"/>
            <a:ext cx="285300" cy="212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</a:t>
            </a:r>
            <a:r>
              <a:rPr lang="en" sz="1000" baseline="-25000"/>
              <a:t>i+1</a:t>
            </a:r>
            <a:endParaRPr sz="1000" baseline="-25000"/>
          </a:p>
        </p:txBody>
      </p:sp>
      <p:sp>
        <p:nvSpPr>
          <p:cNvPr id="5042" name="Google Shape;5042;p73"/>
          <p:cNvSpPr/>
          <p:nvPr/>
        </p:nvSpPr>
        <p:spPr>
          <a:xfrm>
            <a:off x="6563929" y="3030375"/>
            <a:ext cx="260100" cy="212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</a:t>
            </a:r>
            <a:r>
              <a:rPr lang="en" sz="900" baseline="-25000"/>
              <a:t>i</a:t>
            </a:r>
            <a:endParaRPr sz="900" baseline="-25000"/>
          </a:p>
        </p:txBody>
      </p:sp>
      <p:sp>
        <p:nvSpPr>
          <p:cNvPr id="5043" name="Google Shape;5043;p73"/>
          <p:cNvSpPr/>
          <p:nvPr/>
        </p:nvSpPr>
        <p:spPr>
          <a:xfrm>
            <a:off x="6555474" y="3806400"/>
            <a:ext cx="260100" cy="212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</a:t>
            </a:r>
            <a:r>
              <a:rPr lang="en" sz="900" baseline="-25000"/>
              <a:t>i-1</a:t>
            </a:r>
            <a:endParaRPr sz="900" baseline="-25000"/>
          </a:p>
        </p:txBody>
      </p:sp>
      <p:sp>
        <p:nvSpPr>
          <p:cNvPr id="5044" name="Google Shape;5044;p73"/>
          <p:cNvSpPr/>
          <p:nvPr/>
        </p:nvSpPr>
        <p:spPr>
          <a:xfrm>
            <a:off x="6540512" y="3404323"/>
            <a:ext cx="303912" cy="240516"/>
          </a:xfrm>
          <a:prstGeom prst="cloud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045" name="Google Shape;5045;p73"/>
          <p:cNvSpPr txBox="1"/>
          <p:nvPr/>
        </p:nvSpPr>
        <p:spPr>
          <a:xfrm>
            <a:off x="6523473" y="3268471"/>
            <a:ext cx="511200" cy="18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 sz="800"/>
          </a:p>
        </p:txBody>
      </p:sp>
      <p:cxnSp>
        <p:nvCxnSpPr>
          <p:cNvPr id="5046" name="Google Shape;5046;p73"/>
          <p:cNvCxnSpPr>
            <a:stCxn id="5043" idx="0"/>
            <a:endCxn id="5044" idx="1"/>
          </p:cNvCxnSpPr>
          <p:nvPr/>
        </p:nvCxnSpPr>
        <p:spPr>
          <a:xfrm rot="-5400000">
            <a:off x="6608124" y="3722100"/>
            <a:ext cx="161700" cy="6900"/>
          </a:xfrm>
          <a:prstGeom prst="curvedConnector3">
            <a:avLst>
              <a:gd name="adj1" fmla="val 49685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47" name="Google Shape;5047;p73"/>
          <p:cNvCxnSpPr>
            <a:stCxn id="5044" idx="3"/>
            <a:endCxn id="5042" idx="2"/>
          </p:cNvCxnSpPr>
          <p:nvPr/>
        </p:nvCxnSpPr>
        <p:spPr>
          <a:xfrm rot="-5400000">
            <a:off x="6605618" y="3329724"/>
            <a:ext cx="175200" cy="1500"/>
          </a:xfrm>
          <a:prstGeom prst="curvedConnector3">
            <a:avLst>
              <a:gd name="adj1" fmla="val 53729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sp>
        <p:nvSpPr>
          <p:cNvPr id="5048" name="Google Shape;5048;p73"/>
          <p:cNvSpPr/>
          <p:nvPr/>
        </p:nvSpPr>
        <p:spPr>
          <a:xfrm>
            <a:off x="6100471" y="2564274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7x7 conv</a:t>
            </a:r>
            <a:endParaRPr sz="900"/>
          </a:p>
        </p:txBody>
      </p:sp>
      <p:sp>
        <p:nvSpPr>
          <p:cNvPr id="5049" name="Google Shape;5049;p73"/>
          <p:cNvSpPr/>
          <p:nvPr/>
        </p:nvSpPr>
        <p:spPr>
          <a:xfrm>
            <a:off x="6412847" y="2564274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5x5 conv</a:t>
            </a:r>
            <a:endParaRPr sz="900"/>
          </a:p>
        </p:txBody>
      </p:sp>
      <p:sp>
        <p:nvSpPr>
          <p:cNvPr id="5050" name="Google Shape;5050;p73"/>
          <p:cNvSpPr/>
          <p:nvPr/>
        </p:nvSpPr>
        <p:spPr>
          <a:xfrm>
            <a:off x="7055733" y="2563243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7x7 conv</a:t>
            </a:r>
            <a:endParaRPr sz="900"/>
          </a:p>
        </p:txBody>
      </p:sp>
      <p:sp>
        <p:nvSpPr>
          <p:cNvPr id="5051" name="Google Shape;5051;p73"/>
          <p:cNvSpPr/>
          <p:nvPr/>
        </p:nvSpPr>
        <p:spPr>
          <a:xfrm>
            <a:off x="6735859" y="2563243"/>
            <a:ext cx="260100" cy="286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max</a:t>
            </a:r>
            <a:endParaRPr sz="900"/>
          </a:p>
        </p:txBody>
      </p:sp>
      <p:sp>
        <p:nvSpPr>
          <p:cNvPr id="5052" name="Google Shape;5052;p73"/>
          <p:cNvSpPr/>
          <p:nvPr/>
        </p:nvSpPr>
        <p:spPr>
          <a:xfrm>
            <a:off x="7708079" y="2571845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5x5 conv</a:t>
            </a:r>
            <a:endParaRPr sz="900"/>
          </a:p>
        </p:txBody>
      </p:sp>
      <p:sp>
        <p:nvSpPr>
          <p:cNvPr id="5053" name="Google Shape;5053;p73"/>
          <p:cNvSpPr/>
          <p:nvPr/>
        </p:nvSpPr>
        <p:spPr>
          <a:xfrm>
            <a:off x="7381909" y="2564275"/>
            <a:ext cx="260100" cy="286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avg</a:t>
            </a:r>
            <a:endParaRPr sz="900"/>
          </a:p>
        </p:txBody>
      </p:sp>
      <p:sp>
        <p:nvSpPr>
          <p:cNvPr id="5054" name="Google Shape;5054;p73"/>
          <p:cNvSpPr/>
          <p:nvPr/>
        </p:nvSpPr>
        <p:spPr>
          <a:xfrm>
            <a:off x="6245562" y="2191288"/>
            <a:ext cx="260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5055" name="Google Shape;5055;p73"/>
          <p:cNvSpPr/>
          <p:nvPr/>
        </p:nvSpPr>
        <p:spPr>
          <a:xfrm>
            <a:off x="6903419" y="2196710"/>
            <a:ext cx="260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5056" name="Google Shape;5056;p73"/>
          <p:cNvSpPr/>
          <p:nvPr/>
        </p:nvSpPr>
        <p:spPr>
          <a:xfrm>
            <a:off x="7561304" y="2182947"/>
            <a:ext cx="260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5057" name="Google Shape;5057;p73"/>
          <p:cNvSpPr/>
          <p:nvPr/>
        </p:nvSpPr>
        <p:spPr>
          <a:xfrm>
            <a:off x="6717535" y="1735025"/>
            <a:ext cx="412800" cy="286200"/>
          </a:xfrm>
          <a:prstGeom prst="rect">
            <a:avLst/>
          </a:prstGeom>
          <a:solidFill>
            <a:srgbClr val="FFD966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identity</a:t>
            </a:r>
            <a:endParaRPr sz="900"/>
          </a:p>
        </p:txBody>
      </p:sp>
      <p:sp>
        <p:nvSpPr>
          <p:cNvPr id="5058" name="Google Shape;5058;p73"/>
          <p:cNvSpPr/>
          <p:nvPr/>
        </p:nvSpPr>
        <p:spPr>
          <a:xfrm>
            <a:off x="6396535" y="1735025"/>
            <a:ext cx="260100" cy="286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avg</a:t>
            </a:r>
            <a:endParaRPr sz="900"/>
          </a:p>
        </p:txBody>
      </p:sp>
      <p:sp>
        <p:nvSpPr>
          <p:cNvPr id="5059" name="Google Shape;5059;p73"/>
          <p:cNvSpPr/>
          <p:nvPr/>
        </p:nvSpPr>
        <p:spPr>
          <a:xfrm>
            <a:off x="5644703" y="1728149"/>
            <a:ext cx="260100" cy="286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max</a:t>
            </a:r>
            <a:endParaRPr sz="900"/>
          </a:p>
        </p:txBody>
      </p:sp>
      <p:sp>
        <p:nvSpPr>
          <p:cNvPr id="5060" name="Google Shape;5060;p73"/>
          <p:cNvSpPr/>
          <p:nvPr/>
        </p:nvSpPr>
        <p:spPr>
          <a:xfrm>
            <a:off x="6075629" y="1735025"/>
            <a:ext cx="260100" cy="2862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3x3 conv</a:t>
            </a:r>
            <a:endParaRPr sz="900"/>
          </a:p>
        </p:txBody>
      </p:sp>
      <p:sp>
        <p:nvSpPr>
          <p:cNvPr id="5061" name="Google Shape;5061;p73"/>
          <p:cNvSpPr/>
          <p:nvPr/>
        </p:nvSpPr>
        <p:spPr>
          <a:xfrm>
            <a:off x="5841233" y="1372725"/>
            <a:ext cx="260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5062" name="Google Shape;5062;p73"/>
          <p:cNvSpPr/>
          <p:nvPr/>
        </p:nvSpPr>
        <p:spPr>
          <a:xfrm>
            <a:off x="6579237" y="1372725"/>
            <a:ext cx="260100" cy="2211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add</a:t>
            </a:r>
            <a:endParaRPr sz="900"/>
          </a:p>
        </p:txBody>
      </p:sp>
      <p:sp>
        <p:nvSpPr>
          <p:cNvPr id="5063" name="Google Shape;5063;p73"/>
          <p:cNvSpPr/>
          <p:nvPr/>
        </p:nvSpPr>
        <p:spPr>
          <a:xfrm>
            <a:off x="6953229" y="912684"/>
            <a:ext cx="766200" cy="286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Filter concatenation</a:t>
            </a:r>
            <a:endParaRPr sz="900"/>
          </a:p>
        </p:txBody>
      </p:sp>
      <p:cxnSp>
        <p:nvCxnSpPr>
          <p:cNvPr id="5064" name="Google Shape;5064;p73"/>
          <p:cNvCxnSpPr>
            <a:stCxn id="5063" idx="0"/>
            <a:endCxn id="5065" idx="2"/>
          </p:cNvCxnSpPr>
          <p:nvPr/>
        </p:nvCxnSpPr>
        <p:spPr>
          <a:xfrm rot="10800000">
            <a:off x="7336329" y="770484"/>
            <a:ext cx="0" cy="142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65" name="Google Shape;5065;p73"/>
          <p:cNvSpPr/>
          <p:nvPr/>
        </p:nvSpPr>
        <p:spPr>
          <a:xfrm>
            <a:off x="7206417" y="558020"/>
            <a:ext cx="260100" cy="2124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360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</a:t>
            </a:r>
            <a:r>
              <a:rPr lang="en" sz="900" baseline="-25000"/>
              <a:t>i+1</a:t>
            </a:r>
            <a:endParaRPr sz="900" baseline="-25000"/>
          </a:p>
        </p:txBody>
      </p:sp>
      <p:cxnSp>
        <p:nvCxnSpPr>
          <p:cNvPr id="5066" name="Google Shape;5066;p73"/>
          <p:cNvCxnSpPr>
            <a:stCxn id="5043" idx="3"/>
            <a:endCxn id="5052" idx="2"/>
          </p:cNvCxnSpPr>
          <p:nvPr/>
        </p:nvCxnSpPr>
        <p:spPr>
          <a:xfrm rot="10800000" flipH="1">
            <a:off x="6815574" y="2858100"/>
            <a:ext cx="1022700" cy="10545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67" name="Google Shape;5067;p73"/>
          <p:cNvCxnSpPr>
            <a:stCxn id="5043" idx="3"/>
            <a:endCxn id="5050" idx="2"/>
          </p:cNvCxnSpPr>
          <p:nvPr/>
        </p:nvCxnSpPr>
        <p:spPr>
          <a:xfrm rot="10800000" flipH="1">
            <a:off x="6815574" y="2849400"/>
            <a:ext cx="370200" cy="10632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68" name="Google Shape;5068;p73"/>
          <p:cNvCxnSpPr>
            <a:stCxn id="5052" idx="0"/>
            <a:endCxn id="5056" idx="2"/>
          </p:cNvCxnSpPr>
          <p:nvPr/>
        </p:nvCxnSpPr>
        <p:spPr>
          <a:xfrm rot="5400000" flipH="1">
            <a:off x="7680929" y="2414645"/>
            <a:ext cx="167700" cy="146700"/>
          </a:xfrm>
          <a:prstGeom prst="curvedConnector3">
            <a:avLst>
              <a:gd name="adj1" fmla="val 50029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69" name="Google Shape;5069;p73"/>
          <p:cNvCxnSpPr>
            <a:stCxn id="5050" idx="0"/>
            <a:endCxn id="5055" idx="2"/>
          </p:cNvCxnSpPr>
          <p:nvPr/>
        </p:nvCxnSpPr>
        <p:spPr>
          <a:xfrm rot="5400000" flipH="1">
            <a:off x="7036833" y="2414293"/>
            <a:ext cx="145500" cy="152400"/>
          </a:xfrm>
          <a:prstGeom prst="curvedConnector3">
            <a:avLst>
              <a:gd name="adj1" fmla="val 49977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70" name="Google Shape;5070;p73"/>
          <p:cNvCxnSpPr>
            <a:stCxn id="5043" idx="1"/>
            <a:endCxn id="5048" idx="2"/>
          </p:cNvCxnSpPr>
          <p:nvPr/>
        </p:nvCxnSpPr>
        <p:spPr>
          <a:xfrm rot="10800000">
            <a:off x="6230574" y="2850600"/>
            <a:ext cx="324900" cy="10620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71" name="Google Shape;5071;p73"/>
          <p:cNvCxnSpPr>
            <a:stCxn id="5048" idx="0"/>
            <a:endCxn id="5054" idx="2"/>
          </p:cNvCxnSpPr>
          <p:nvPr/>
        </p:nvCxnSpPr>
        <p:spPr>
          <a:xfrm rot="-5400000">
            <a:off x="6227221" y="2415774"/>
            <a:ext cx="151800" cy="145200"/>
          </a:xfrm>
          <a:prstGeom prst="curvedConnector3">
            <a:avLst>
              <a:gd name="adj1" fmla="val 50028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</p:spPr>
      </p:cxnSp>
      <p:cxnSp>
        <p:nvCxnSpPr>
          <p:cNvPr id="5072" name="Google Shape;5072;p73"/>
          <p:cNvCxnSpPr>
            <a:stCxn id="5042" idx="0"/>
            <a:endCxn id="5051" idx="2"/>
          </p:cNvCxnSpPr>
          <p:nvPr/>
        </p:nvCxnSpPr>
        <p:spPr>
          <a:xfrm rot="-5400000">
            <a:off x="6689479" y="2853975"/>
            <a:ext cx="180900" cy="171900"/>
          </a:xfrm>
          <a:prstGeom prst="curvedConnector3">
            <a:avLst>
              <a:gd name="adj1" fmla="val 5000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73" name="Google Shape;5073;p73"/>
          <p:cNvCxnSpPr>
            <a:stCxn id="5042" idx="0"/>
            <a:endCxn id="5049" idx="2"/>
          </p:cNvCxnSpPr>
          <p:nvPr/>
        </p:nvCxnSpPr>
        <p:spPr>
          <a:xfrm rot="5400000" flipH="1">
            <a:off x="6528379" y="2864775"/>
            <a:ext cx="180000" cy="151200"/>
          </a:xfrm>
          <a:prstGeom prst="curvedConnector3">
            <a:avLst>
              <a:gd name="adj1" fmla="val 4997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74" name="Google Shape;5074;p73"/>
          <p:cNvCxnSpPr>
            <a:stCxn id="5042" idx="3"/>
            <a:endCxn id="5053" idx="2"/>
          </p:cNvCxnSpPr>
          <p:nvPr/>
        </p:nvCxnSpPr>
        <p:spPr>
          <a:xfrm rot="10800000" flipH="1">
            <a:off x="6824029" y="2850375"/>
            <a:ext cx="687900" cy="2862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75" name="Google Shape;5075;p73"/>
          <p:cNvCxnSpPr>
            <a:stCxn id="5049" idx="0"/>
            <a:endCxn id="5054" idx="2"/>
          </p:cNvCxnSpPr>
          <p:nvPr/>
        </p:nvCxnSpPr>
        <p:spPr>
          <a:xfrm rot="5400000" flipH="1">
            <a:off x="6383297" y="2404674"/>
            <a:ext cx="151800" cy="167400"/>
          </a:xfrm>
          <a:prstGeom prst="curvedConnector3">
            <a:avLst>
              <a:gd name="adj1" fmla="val 50028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76" name="Google Shape;5076;p73"/>
          <p:cNvCxnSpPr>
            <a:stCxn id="5051" idx="0"/>
            <a:endCxn id="5055" idx="2"/>
          </p:cNvCxnSpPr>
          <p:nvPr/>
        </p:nvCxnSpPr>
        <p:spPr>
          <a:xfrm rot="-5400000">
            <a:off x="6877009" y="2406643"/>
            <a:ext cx="145500" cy="167700"/>
          </a:xfrm>
          <a:prstGeom prst="curvedConnector3">
            <a:avLst>
              <a:gd name="adj1" fmla="val 4997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77" name="Google Shape;5077;p73"/>
          <p:cNvCxnSpPr>
            <a:stCxn id="5053" idx="0"/>
            <a:endCxn id="5056" idx="2"/>
          </p:cNvCxnSpPr>
          <p:nvPr/>
        </p:nvCxnSpPr>
        <p:spPr>
          <a:xfrm rot="-5400000">
            <a:off x="7521559" y="2394475"/>
            <a:ext cx="160200" cy="179400"/>
          </a:xfrm>
          <a:prstGeom prst="curvedConnector3">
            <a:avLst>
              <a:gd name="adj1" fmla="val 5000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78" name="Google Shape;5078;p73"/>
          <p:cNvCxnSpPr>
            <a:stCxn id="5055" idx="0"/>
            <a:endCxn id="5057" idx="2"/>
          </p:cNvCxnSpPr>
          <p:nvPr/>
        </p:nvCxnSpPr>
        <p:spPr>
          <a:xfrm rot="5400000" flipH="1">
            <a:off x="6890969" y="2054210"/>
            <a:ext cx="175500" cy="109500"/>
          </a:xfrm>
          <a:prstGeom prst="curvedConnector3">
            <a:avLst>
              <a:gd name="adj1" fmla="val 49996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79" name="Google Shape;5079;p73"/>
          <p:cNvCxnSpPr>
            <a:stCxn id="5057" idx="0"/>
            <a:endCxn id="5062" idx="2"/>
          </p:cNvCxnSpPr>
          <p:nvPr/>
        </p:nvCxnSpPr>
        <p:spPr>
          <a:xfrm rot="5400000" flipH="1">
            <a:off x="6746035" y="1557125"/>
            <a:ext cx="141300" cy="214500"/>
          </a:xfrm>
          <a:prstGeom prst="curvedConnector3">
            <a:avLst>
              <a:gd name="adj1" fmla="val 499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80" name="Google Shape;5080;p73"/>
          <p:cNvCxnSpPr>
            <a:stCxn id="5058" idx="0"/>
            <a:endCxn id="5062" idx="2"/>
          </p:cNvCxnSpPr>
          <p:nvPr/>
        </p:nvCxnSpPr>
        <p:spPr>
          <a:xfrm rot="-5400000">
            <a:off x="6547285" y="1573025"/>
            <a:ext cx="141300" cy="182700"/>
          </a:xfrm>
          <a:prstGeom prst="curvedConnector3">
            <a:avLst>
              <a:gd name="adj1" fmla="val 499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81" name="Google Shape;5081;p73"/>
          <p:cNvCxnSpPr>
            <a:stCxn id="5060" idx="0"/>
            <a:endCxn id="5061" idx="2"/>
          </p:cNvCxnSpPr>
          <p:nvPr/>
        </p:nvCxnSpPr>
        <p:spPr>
          <a:xfrm rot="5400000" flipH="1">
            <a:off x="6017879" y="1547225"/>
            <a:ext cx="141300" cy="234300"/>
          </a:xfrm>
          <a:prstGeom prst="curvedConnector3">
            <a:avLst>
              <a:gd name="adj1" fmla="val 499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82" name="Google Shape;5082;p73"/>
          <p:cNvCxnSpPr>
            <a:stCxn id="5059" idx="0"/>
            <a:endCxn id="5061" idx="2"/>
          </p:cNvCxnSpPr>
          <p:nvPr/>
        </p:nvCxnSpPr>
        <p:spPr>
          <a:xfrm rot="-5400000">
            <a:off x="5805803" y="1562699"/>
            <a:ext cx="134400" cy="196500"/>
          </a:xfrm>
          <a:prstGeom prst="curvedConnector3">
            <a:avLst>
              <a:gd name="adj1" fmla="val 4997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83" name="Google Shape;5083;p73"/>
          <p:cNvCxnSpPr>
            <a:stCxn id="5054" idx="0"/>
            <a:endCxn id="5058" idx="2"/>
          </p:cNvCxnSpPr>
          <p:nvPr/>
        </p:nvCxnSpPr>
        <p:spPr>
          <a:xfrm rot="-5400000">
            <a:off x="6366012" y="2030788"/>
            <a:ext cx="170100" cy="150900"/>
          </a:xfrm>
          <a:prstGeom prst="curvedConnector3">
            <a:avLst>
              <a:gd name="adj1" fmla="val 4998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84" name="Google Shape;5084;p73"/>
          <p:cNvCxnSpPr>
            <a:stCxn id="5054" idx="0"/>
            <a:endCxn id="5060" idx="2"/>
          </p:cNvCxnSpPr>
          <p:nvPr/>
        </p:nvCxnSpPr>
        <p:spPr>
          <a:xfrm rot="5400000" flipH="1">
            <a:off x="6205662" y="2021338"/>
            <a:ext cx="170100" cy="169800"/>
          </a:xfrm>
          <a:prstGeom prst="curvedConnector3">
            <a:avLst>
              <a:gd name="adj1" fmla="val 4998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85" name="Google Shape;5085;p73"/>
          <p:cNvCxnSpPr>
            <a:stCxn id="5061" idx="0"/>
            <a:endCxn id="5063" idx="2"/>
          </p:cNvCxnSpPr>
          <p:nvPr/>
        </p:nvCxnSpPr>
        <p:spPr>
          <a:xfrm rot="10800000" flipH="1">
            <a:off x="5971283" y="1199025"/>
            <a:ext cx="1365000" cy="17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86" name="Google Shape;5086;p73"/>
          <p:cNvCxnSpPr>
            <a:stCxn id="5062" idx="0"/>
            <a:endCxn id="5063" idx="2"/>
          </p:cNvCxnSpPr>
          <p:nvPr/>
        </p:nvCxnSpPr>
        <p:spPr>
          <a:xfrm rot="10800000" flipH="1">
            <a:off x="6709287" y="1199025"/>
            <a:ext cx="627000" cy="173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087" name="Google Shape;5087;p73"/>
          <p:cNvCxnSpPr>
            <a:stCxn id="5056" idx="0"/>
            <a:endCxn id="5063" idx="2"/>
          </p:cNvCxnSpPr>
          <p:nvPr/>
        </p:nvCxnSpPr>
        <p:spPr>
          <a:xfrm rot="10800000">
            <a:off x="7336454" y="1198947"/>
            <a:ext cx="354900" cy="98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88" name="Google Shape;5088;p73"/>
          <p:cNvSpPr txBox="1"/>
          <p:nvPr/>
        </p:nvSpPr>
        <p:spPr>
          <a:xfrm>
            <a:off x="6493053" y="3953964"/>
            <a:ext cx="766200" cy="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5089" name="Google Shape;5089;p73"/>
          <p:cNvCxnSpPr>
            <a:stCxn id="5042" idx="1"/>
            <a:endCxn id="5059" idx="2"/>
          </p:cNvCxnSpPr>
          <p:nvPr/>
        </p:nvCxnSpPr>
        <p:spPr>
          <a:xfrm rot="10800000">
            <a:off x="5774629" y="2014275"/>
            <a:ext cx="789300" cy="1122300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4" name="Google Shape;5094;p74"/>
          <p:cNvSpPr/>
          <p:nvPr/>
        </p:nvSpPr>
        <p:spPr>
          <a:xfrm>
            <a:off x="2475838" y="1755837"/>
            <a:ext cx="658500" cy="1635300"/>
          </a:xfrm>
          <a:prstGeom prst="cube">
            <a:avLst>
              <a:gd name="adj" fmla="val 5678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5" name="Google Shape;5095;p74"/>
          <p:cNvSpPr/>
          <p:nvPr/>
        </p:nvSpPr>
        <p:spPr>
          <a:xfrm>
            <a:off x="2478823" y="2030254"/>
            <a:ext cx="380400" cy="413400"/>
          </a:xfrm>
          <a:prstGeom prst="cube">
            <a:avLst>
              <a:gd name="adj" fmla="val 25539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6" name="Google Shape;5096;p74"/>
          <p:cNvSpPr/>
          <p:nvPr/>
        </p:nvSpPr>
        <p:spPr>
          <a:xfrm>
            <a:off x="2571349" y="2129848"/>
            <a:ext cx="93300" cy="313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7" name="Google Shape;5097;p74"/>
          <p:cNvSpPr/>
          <p:nvPr/>
        </p:nvSpPr>
        <p:spPr>
          <a:xfrm>
            <a:off x="2664605" y="2129848"/>
            <a:ext cx="93300" cy="313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8" name="Google Shape;5098;p74"/>
          <p:cNvSpPr/>
          <p:nvPr/>
        </p:nvSpPr>
        <p:spPr>
          <a:xfrm>
            <a:off x="2478093" y="2129848"/>
            <a:ext cx="93300" cy="3138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9" name="Google Shape;5099;p74"/>
          <p:cNvSpPr/>
          <p:nvPr/>
        </p:nvSpPr>
        <p:spPr>
          <a:xfrm>
            <a:off x="2479873" y="2030254"/>
            <a:ext cx="190500" cy="95400"/>
          </a:xfrm>
          <a:prstGeom prst="parallelogram">
            <a:avLst>
              <a:gd name="adj" fmla="val 99657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0" name="Google Shape;5100;p74"/>
          <p:cNvSpPr/>
          <p:nvPr/>
        </p:nvSpPr>
        <p:spPr>
          <a:xfrm>
            <a:off x="2573848" y="2030254"/>
            <a:ext cx="190500" cy="95400"/>
          </a:xfrm>
          <a:prstGeom prst="parallelogram">
            <a:avLst>
              <a:gd name="adj" fmla="val 9965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1" name="Google Shape;5101;p74"/>
          <p:cNvSpPr/>
          <p:nvPr/>
        </p:nvSpPr>
        <p:spPr>
          <a:xfrm>
            <a:off x="2668868" y="2030254"/>
            <a:ext cx="190500" cy="95400"/>
          </a:xfrm>
          <a:prstGeom prst="parallelogram">
            <a:avLst>
              <a:gd name="adj" fmla="val 99657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02" name="Google Shape;5102;p74"/>
          <p:cNvCxnSpPr/>
          <p:nvPr/>
        </p:nvCxnSpPr>
        <p:spPr>
          <a:xfrm>
            <a:off x="2514766" y="2091640"/>
            <a:ext cx="2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3" name="Google Shape;5103;p74"/>
          <p:cNvCxnSpPr/>
          <p:nvPr/>
        </p:nvCxnSpPr>
        <p:spPr>
          <a:xfrm>
            <a:off x="2546599" y="2058270"/>
            <a:ext cx="2859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4" name="Google Shape;5104;p74"/>
          <p:cNvCxnSpPr/>
          <p:nvPr/>
        </p:nvCxnSpPr>
        <p:spPr>
          <a:xfrm>
            <a:off x="2476982" y="2228363"/>
            <a:ext cx="2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05" name="Google Shape;5105;p74"/>
          <p:cNvCxnSpPr/>
          <p:nvPr/>
        </p:nvCxnSpPr>
        <p:spPr>
          <a:xfrm>
            <a:off x="2476982" y="2345581"/>
            <a:ext cx="2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06" name="Google Shape;5106;p74"/>
          <p:cNvSpPr/>
          <p:nvPr/>
        </p:nvSpPr>
        <p:spPr>
          <a:xfrm>
            <a:off x="2762469" y="2094211"/>
            <a:ext cx="34641" cy="347228"/>
          </a:xfrm>
          <a:custGeom>
            <a:avLst/>
            <a:gdLst/>
            <a:ahLst/>
            <a:cxnLst/>
            <a:rect l="l" t="t" r="r" b="b"/>
            <a:pathLst>
              <a:path w="3181" h="31885" extrusionOk="0">
                <a:moveTo>
                  <a:pt x="3181" y="0"/>
                </a:moveTo>
                <a:lnTo>
                  <a:pt x="3181" y="28703"/>
                </a:lnTo>
                <a:lnTo>
                  <a:pt x="0" y="31885"/>
                </a:lnTo>
                <a:lnTo>
                  <a:pt x="0" y="3158"/>
                </a:lnTo>
                <a:close/>
              </a:path>
            </a:pathLst>
          </a:cu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07" name="Google Shape;5107;p74"/>
          <p:cNvSpPr/>
          <p:nvPr/>
        </p:nvSpPr>
        <p:spPr>
          <a:xfrm>
            <a:off x="2798913" y="2059814"/>
            <a:ext cx="30536" cy="346716"/>
          </a:xfrm>
          <a:custGeom>
            <a:avLst/>
            <a:gdLst/>
            <a:ahLst/>
            <a:cxnLst/>
            <a:rect l="l" t="t" r="r" b="b"/>
            <a:pathLst>
              <a:path w="2804" h="31838" extrusionOk="0">
                <a:moveTo>
                  <a:pt x="2804" y="0"/>
                </a:moveTo>
                <a:lnTo>
                  <a:pt x="2804" y="29033"/>
                </a:lnTo>
                <a:lnTo>
                  <a:pt x="0" y="31838"/>
                </a:lnTo>
                <a:lnTo>
                  <a:pt x="0" y="2969"/>
                </a:lnTo>
                <a:close/>
              </a:path>
            </a:pathLst>
          </a:cu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08" name="Google Shape;5108;p74"/>
          <p:cNvSpPr/>
          <p:nvPr/>
        </p:nvSpPr>
        <p:spPr>
          <a:xfrm>
            <a:off x="2828942" y="2033119"/>
            <a:ext cx="29773" cy="340813"/>
          </a:xfrm>
          <a:custGeom>
            <a:avLst/>
            <a:gdLst/>
            <a:ahLst/>
            <a:cxnLst/>
            <a:rect l="l" t="t" r="r" b="b"/>
            <a:pathLst>
              <a:path w="2734" h="31296" extrusionOk="0">
                <a:moveTo>
                  <a:pt x="0" y="2545"/>
                </a:moveTo>
                <a:lnTo>
                  <a:pt x="2734" y="0"/>
                </a:lnTo>
                <a:lnTo>
                  <a:pt x="2734" y="28845"/>
                </a:lnTo>
                <a:lnTo>
                  <a:pt x="283" y="31296"/>
                </a:lnTo>
                <a:close/>
              </a:path>
            </a:pathLst>
          </a:cu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109" name="Google Shape;5109;p74"/>
          <p:cNvCxnSpPr/>
          <p:nvPr/>
        </p:nvCxnSpPr>
        <p:spPr>
          <a:xfrm rot="10800000" flipH="1">
            <a:off x="2760149" y="2127902"/>
            <a:ext cx="99900" cy="10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10" name="Google Shape;5110;p74"/>
          <p:cNvCxnSpPr/>
          <p:nvPr/>
        </p:nvCxnSpPr>
        <p:spPr>
          <a:xfrm rot="10800000" flipH="1">
            <a:off x="2760149" y="2241869"/>
            <a:ext cx="99900" cy="10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11" name="Google Shape;5111;p74"/>
          <p:cNvSpPr/>
          <p:nvPr/>
        </p:nvSpPr>
        <p:spPr>
          <a:xfrm>
            <a:off x="3262254" y="1755859"/>
            <a:ext cx="460500" cy="1635300"/>
          </a:xfrm>
          <a:prstGeom prst="cube">
            <a:avLst>
              <a:gd name="adj" fmla="val 7796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12" name="Google Shape;5112;p74"/>
          <p:cNvCxnSpPr/>
          <p:nvPr/>
        </p:nvCxnSpPr>
        <p:spPr>
          <a:xfrm rot="10800000" flipH="1">
            <a:off x="2817702" y="2163148"/>
            <a:ext cx="455400" cy="798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13" name="Google Shape;5113;p74"/>
          <p:cNvSpPr/>
          <p:nvPr/>
        </p:nvSpPr>
        <p:spPr>
          <a:xfrm>
            <a:off x="3262254" y="2077459"/>
            <a:ext cx="138000" cy="133800"/>
          </a:xfrm>
          <a:prstGeom prst="cube">
            <a:avLst>
              <a:gd name="adj" fmla="val 28246"/>
            </a:avLst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4" name="Google Shape;5114;p74"/>
          <p:cNvSpPr/>
          <p:nvPr/>
        </p:nvSpPr>
        <p:spPr>
          <a:xfrm>
            <a:off x="4246676" y="1752361"/>
            <a:ext cx="658500" cy="1635300"/>
          </a:xfrm>
          <a:prstGeom prst="cube">
            <a:avLst>
              <a:gd name="adj" fmla="val 5678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5" name="Google Shape;5115;p74"/>
          <p:cNvSpPr/>
          <p:nvPr/>
        </p:nvSpPr>
        <p:spPr>
          <a:xfrm>
            <a:off x="4249660" y="2026778"/>
            <a:ext cx="380400" cy="413400"/>
          </a:xfrm>
          <a:prstGeom prst="cube">
            <a:avLst>
              <a:gd name="adj" fmla="val 25539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6" name="Google Shape;5116;p74"/>
          <p:cNvSpPr/>
          <p:nvPr/>
        </p:nvSpPr>
        <p:spPr>
          <a:xfrm>
            <a:off x="4342187" y="2126372"/>
            <a:ext cx="93300" cy="313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7" name="Google Shape;5117;p74"/>
          <p:cNvSpPr/>
          <p:nvPr/>
        </p:nvSpPr>
        <p:spPr>
          <a:xfrm>
            <a:off x="4435443" y="2126372"/>
            <a:ext cx="93300" cy="313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8" name="Google Shape;5118;p74"/>
          <p:cNvSpPr/>
          <p:nvPr/>
        </p:nvSpPr>
        <p:spPr>
          <a:xfrm>
            <a:off x="4248930" y="2126372"/>
            <a:ext cx="93300" cy="3138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9" name="Google Shape;5119;p74"/>
          <p:cNvSpPr/>
          <p:nvPr/>
        </p:nvSpPr>
        <p:spPr>
          <a:xfrm>
            <a:off x="4250710" y="2026778"/>
            <a:ext cx="190500" cy="95400"/>
          </a:xfrm>
          <a:prstGeom prst="parallelogram">
            <a:avLst>
              <a:gd name="adj" fmla="val 99657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0" name="Google Shape;5120;p74"/>
          <p:cNvSpPr/>
          <p:nvPr/>
        </p:nvSpPr>
        <p:spPr>
          <a:xfrm>
            <a:off x="4344685" y="2026778"/>
            <a:ext cx="190500" cy="95400"/>
          </a:xfrm>
          <a:prstGeom prst="parallelogram">
            <a:avLst>
              <a:gd name="adj" fmla="val 9965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1" name="Google Shape;5121;p74"/>
          <p:cNvSpPr/>
          <p:nvPr/>
        </p:nvSpPr>
        <p:spPr>
          <a:xfrm>
            <a:off x="4439706" y="2026778"/>
            <a:ext cx="190500" cy="95400"/>
          </a:xfrm>
          <a:prstGeom prst="parallelogram">
            <a:avLst>
              <a:gd name="adj" fmla="val 99657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22" name="Google Shape;5122;p74"/>
          <p:cNvCxnSpPr/>
          <p:nvPr/>
        </p:nvCxnSpPr>
        <p:spPr>
          <a:xfrm>
            <a:off x="4285603" y="2088164"/>
            <a:ext cx="2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3" name="Google Shape;5123;p74"/>
          <p:cNvCxnSpPr/>
          <p:nvPr/>
        </p:nvCxnSpPr>
        <p:spPr>
          <a:xfrm>
            <a:off x="4317437" y="2054794"/>
            <a:ext cx="285900" cy="1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4" name="Google Shape;5124;p74"/>
          <p:cNvCxnSpPr/>
          <p:nvPr/>
        </p:nvCxnSpPr>
        <p:spPr>
          <a:xfrm>
            <a:off x="4247819" y="2224887"/>
            <a:ext cx="2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5" name="Google Shape;5125;p74"/>
          <p:cNvCxnSpPr/>
          <p:nvPr/>
        </p:nvCxnSpPr>
        <p:spPr>
          <a:xfrm>
            <a:off x="4247819" y="2342105"/>
            <a:ext cx="2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26" name="Google Shape;5126;p74"/>
          <p:cNvSpPr/>
          <p:nvPr/>
        </p:nvSpPr>
        <p:spPr>
          <a:xfrm>
            <a:off x="4533306" y="2090734"/>
            <a:ext cx="34641" cy="347228"/>
          </a:xfrm>
          <a:custGeom>
            <a:avLst/>
            <a:gdLst/>
            <a:ahLst/>
            <a:cxnLst/>
            <a:rect l="l" t="t" r="r" b="b"/>
            <a:pathLst>
              <a:path w="3181" h="31885" extrusionOk="0">
                <a:moveTo>
                  <a:pt x="3181" y="0"/>
                </a:moveTo>
                <a:lnTo>
                  <a:pt x="3181" y="28703"/>
                </a:lnTo>
                <a:lnTo>
                  <a:pt x="0" y="31885"/>
                </a:lnTo>
                <a:lnTo>
                  <a:pt x="0" y="3158"/>
                </a:lnTo>
                <a:close/>
              </a:path>
            </a:pathLst>
          </a:cu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27" name="Google Shape;5127;p74"/>
          <p:cNvSpPr/>
          <p:nvPr/>
        </p:nvSpPr>
        <p:spPr>
          <a:xfrm>
            <a:off x="4569751" y="2056338"/>
            <a:ext cx="30536" cy="346716"/>
          </a:xfrm>
          <a:custGeom>
            <a:avLst/>
            <a:gdLst/>
            <a:ahLst/>
            <a:cxnLst/>
            <a:rect l="l" t="t" r="r" b="b"/>
            <a:pathLst>
              <a:path w="2804" h="31838" extrusionOk="0">
                <a:moveTo>
                  <a:pt x="2804" y="0"/>
                </a:moveTo>
                <a:lnTo>
                  <a:pt x="2804" y="29033"/>
                </a:lnTo>
                <a:lnTo>
                  <a:pt x="0" y="31838"/>
                </a:lnTo>
                <a:lnTo>
                  <a:pt x="0" y="2969"/>
                </a:lnTo>
                <a:close/>
              </a:path>
            </a:pathLst>
          </a:cu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28" name="Google Shape;5128;p74"/>
          <p:cNvSpPr/>
          <p:nvPr/>
        </p:nvSpPr>
        <p:spPr>
          <a:xfrm>
            <a:off x="4599779" y="2029643"/>
            <a:ext cx="29773" cy="340813"/>
          </a:xfrm>
          <a:custGeom>
            <a:avLst/>
            <a:gdLst/>
            <a:ahLst/>
            <a:cxnLst/>
            <a:rect l="l" t="t" r="r" b="b"/>
            <a:pathLst>
              <a:path w="2734" h="31296" extrusionOk="0">
                <a:moveTo>
                  <a:pt x="0" y="2545"/>
                </a:moveTo>
                <a:lnTo>
                  <a:pt x="2734" y="0"/>
                </a:lnTo>
                <a:lnTo>
                  <a:pt x="2734" y="28845"/>
                </a:lnTo>
                <a:lnTo>
                  <a:pt x="283" y="31296"/>
                </a:lnTo>
                <a:close/>
              </a:path>
            </a:pathLst>
          </a:cu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129" name="Google Shape;5129;p74"/>
          <p:cNvCxnSpPr/>
          <p:nvPr/>
        </p:nvCxnSpPr>
        <p:spPr>
          <a:xfrm rot="10800000" flipH="1">
            <a:off x="4530986" y="2124426"/>
            <a:ext cx="99900" cy="10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30" name="Google Shape;5130;p74"/>
          <p:cNvCxnSpPr/>
          <p:nvPr/>
        </p:nvCxnSpPr>
        <p:spPr>
          <a:xfrm rot="10800000" flipH="1">
            <a:off x="4530986" y="2238393"/>
            <a:ext cx="99900" cy="10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31" name="Google Shape;5131;p74"/>
          <p:cNvSpPr/>
          <p:nvPr/>
        </p:nvSpPr>
        <p:spPr>
          <a:xfrm>
            <a:off x="4959941" y="1755845"/>
            <a:ext cx="658500" cy="1635300"/>
          </a:xfrm>
          <a:prstGeom prst="cube">
            <a:avLst>
              <a:gd name="adj" fmla="val 5678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2" name="Google Shape;5132;p74"/>
          <p:cNvSpPr/>
          <p:nvPr/>
        </p:nvSpPr>
        <p:spPr>
          <a:xfrm>
            <a:off x="5049864" y="2129856"/>
            <a:ext cx="93300" cy="100800"/>
          </a:xfrm>
          <a:prstGeom prst="rect">
            <a:avLst/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74"/>
          <p:cNvSpPr/>
          <p:nvPr/>
        </p:nvSpPr>
        <p:spPr>
          <a:xfrm>
            <a:off x="5143121" y="2129856"/>
            <a:ext cx="93300" cy="1008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4" name="Google Shape;5134;p74"/>
          <p:cNvSpPr/>
          <p:nvPr/>
        </p:nvSpPr>
        <p:spPr>
          <a:xfrm>
            <a:off x="4959940" y="2092470"/>
            <a:ext cx="190500" cy="33600"/>
          </a:xfrm>
          <a:prstGeom prst="parallelogram">
            <a:avLst>
              <a:gd name="adj" fmla="val 94805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5" name="Google Shape;5135;p74"/>
          <p:cNvSpPr/>
          <p:nvPr/>
        </p:nvSpPr>
        <p:spPr>
          <a:xfrm>
            <a:off x="5052359" y="2092167"/>
            <a:ext cx="129000" cy="33600"/>
          </a:xfrm>
          <a:prstGeom prst="parallelogram">
            <a:avLst>
              <a:gd name="adj" fmla="val 9965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6" name="Google Shape;5136;p74"/>
          <p:cNvSpPr/>
          <p:nvPr/>
        </p:nvSpPr>
        <p:spPr>
          <a:xfrm>
            <a:off x="5145168" y="2092127"/>
            <a:ext cx="129000" cy="33600"/>
          </a:xfrm>
          <a:prstGeom prst="parallelogram">
            <a:avLst>
              <a:gd name="adj" fmla="val 91890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37" name="Google Shape;5137;p74"/>
          <p:cNvCxnSpPr/>
          <p:nvPr/>
        </p:nvCxnSpPr>
        <p:spPr>
          <a:xfrm>
            <a:off x="4993281" y="2091648"/>
            <a:ext cx="2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38" name="Google Shape;5138;p74"/>
          <p:cNvCxnSpPr/>
          <p:nvPr/>
        </p:nvCxnSpPr>
        <p:spPr>
          <a:xfrm>
            <a:off x="4955497" y="2228371"/>
            <a:ext cx="282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39" name="Google Shape;5139;p74"/>
          <p:cNvCxnSpPr/>
          <p:nvPr/>
        </p:nvCxnSpPr>
        <p:spPr>
          <a:xfrm rot="10800000" flipH="1">
            <a:off x="5238145" y="2190828"/>
            <a:ext cx="38400" cy="3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40" name="Google Shape;5140;p74"/>
          <p:cNvSpPr/>
          <p:nvPr/>
        </p:nvSpPr>
        <p:spPr>
          <a:xfrm>
            <a:off x="5237793" y="2093064"/>
            <a:ext cx="38126" cy="134840"/>
          </a:xfrm>
          <a:custGeom>
            <a:avLst/>
            <a:gdLst/>
            <a:ahLst/>
            <a:cxnLst/>
            <a:rect l="l" t="t" r="r" b="b"/>
            <a:pathLst>
              <a:path w="3501" h="12382" extrusionOk="0">
                <a:moveTo>
                  <a:pt x="0" y="3453"/>
                </a:moveTo>
                <a:lnTo>
                  <a:pt x="3501" y="0"/>
                </a:lnTo>
                <a:lnTo>
                  <a:pt x="3501" y="9001"/>
                </a:lnTo>
                <a:lnTo>
                  <a:pt x="167" y="12382"/>
                </a:lnTo>
                <a:close/>
              </a:path>
            </a:pathLst>
          </a:cu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5141" name="Google Shape;5141;p74"/>
          <p:cNvCxnSpPr/>
          <p:nvPr/>
        </p:nvCxnSpPr>
        <p:spPr>
          <a:xfrm rot="10800000" flipH="1">
            <a:off x="4584705" y="2180202"/>
            <a:ext cx="384000" cy="600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142" name="Google Shape;5142;p74"/>
          <p:cNvSpPr/>
          <p:nvPr/>
        </p:nvSpPr>
        <p:spPr>
          <a:xfrm>
            <a:off x="4956608" y="2129856"/>
            <a:ext cx="93300" cy="1008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3" name="Google Shape;5143;p74"/>
          <p:cNvSpPr/>
          <p:nvPr/>
        </p:nvSpPr>
        <p:spPr>
          <a:xfrm>
            <a:off x="5700925" y="1752350"/>
            <a:ext cx="460500" cy="1635300"/>
          </a:xfrm>
          <a:prstGeom prst="cube">
            <a:avLst>
              <a:gd name="adj" fmla="val 77968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4" name="Google Shape;5144;p74"/>
          <p:cNvSpPr/>
          <p:nvPr/>
        </p:nvSpPr>
        <p:spPr>
          <a:xfrm>
            <a:off x="5700926" y="2073950"/>
            <a:ext cx="138000" cy="133800"/>
          </a:xfrm>
          <a:prstGeom prst="cube">
            <a:avLst>
              <a:gd name="adj" fmla="val 28246"/>
            </a:avLst>
          </a:prstGeom>
          <a:solidFill>
            <a:srgbClr val="4A86E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45" name="Google Shape;5145;p74"/>
          <p:cNvCxnSpPr/>
          <p:nvPr/>
        </p:nvCxnSpPr>
        <p:spPr>
          <a:xfrm rot="10800000" flipH="1">
            <a:off x="5269587" y="2159709"/>
            <a:ext cx="437400" cy="15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0" name="Google Shape;5150;p75"/>
          <p:cNvSpPr/>
          <p:nvPr/>
        </p:nvSpPr>
        <p:spPr>
          <a:xfrm>
            <a:off x="1873675" y="1228964"/>
            <a:ext cx="945000" cy="2691300"/>
          </a:xfrm>
          <a:prstGeom prst="cube">
            <a:avLst>
              <a:gd name="adj" fmla="val 5678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1" name="Google Shape;5151;p75"/>
          <p:cNvSpPr/>
          <p:nvPr/>
        </p:nvSpPr>
        <p:spPr>
          <a:xfrm>
            <a:off x="3002214" y="1229000"/>
            <a:ext cx="660600" cy="2691300"/>
          </a:xfrm>
          <a:prstGeom prst="cube">
            <a:avLst>
              <a:gd name="adj" fmla="val 7796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2" name="Google Shape;5152;p75"/>
          <p:cNvSpPr/>
          <p:nvPr/>
        </p:nvSpPr>
        <p:spPr>
          <a:xfrm>
            <a:off x="3002214" y="1685290"/>
            <a:ext cx="198000" cy="220200"/>
          </a:xfrm>
          <a:prstGeom prst="cube">
            <a:avLst>
              <a:gd name="adj" fmla="val 28246"/>
            </a:avLst>
          </a:prstGeom>
          <a:gradFill>
            <a:gsLst>
              <a:gs pos="0">
                <a:srgbClr val="00FFFF"/>
              </a:gs>
              <a:gs pos="100000">
                <a:srgbClr val="B0DAF1"/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3" name="Google Shape;5153;p75"/>
          <p:cNvSpPr/>
          <p:nvPr/>
        </p:nvSpPr>
        <p:spPr>
          <a:xfrm>
            <a:off x="4414901" y="1223243"/>
            <a:ext cx="945000" cy="2691300"/>
          </a:xfrm>
          <a:prstGeom prst="cube">
            <a:avLst>
              <a:gd name="adj" fmla="val 5678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4" name="Google Shape;5154;p75"/>
          <p:cNvSpPr/>
          <p:nvPr/>
        </p:nvSpPr>
        <p:spPr>
          <a:xfrm>
            <a:off x="5438467" y="1228977"/>
            <a:ext cx="945000" cy="2691300"/>
          </a:xfrm>
          <a:prstGeom prst="cube">
            <a:avLst>
              <a:gd name="adj" fmla="val 5678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55" name="Google Shape;5155;p75"/>
          <p:cNvCxnSpPr/>
          <p:nvPr/>
        </p:nvCxnSpPr>
        <p:spPr>
          <a:xfrm>
            <a:off x="5492686" y="1712654"/>
            <a:ext cx="405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56" name="Google Shape;5156;p75"/>
          <p:cNvGrpSpPr/>
          <p:nvPr/>
        </p:nvGrpSpPr>
        <p:grpSpPr>
          <a:xfrm>
            <a:off x="5438484" y="1704704"/>
            <a:ext cx="458224" cy="227991"/>
            <a:chOff x="5668659" y="1713442"/>
            <a:chExt cx="458224" cy="227991"/>
          </a:xfrm>
        </p:grpSpPr>
        <p:grpSp>
          <p:nvGrpSpPr>
            <p:cNvPr id="5157" name="Google Shape;5157;p75"/>
            <p:cNvGrpSpPr/>
            <p:nvPr/>
          </p:nvGrpSpPr>
          <p:grpSpPr>
            <a:xfrm>
              <a:off x="5802485" y="1713507"/>
              <a:ext cx="188679" cy="227926"/>
              <a:chOff x="5802485" y="1713507"/>
              <a:chExt cx="188679" cy="227926"/>
            </a:xfrm>
          </p:grpSpPr>
          <p:sp>
            <p:nvSpPr>
              <p:cNvPr id="5158" name="Google Shape;5158;p75"/>
              <p:cNvSpPr/>
              <p:nvPr/>
            </p:nvSpPr>
            <p:spPr>
              <a:xfrm>
                <a:off x="5802485" y="1775533"/>
                <a:ext cx="133800" cy="165900"/>
              </a:xfrm>
              <a:prstGeom prst="rect">
                <a:avLst/>
              </a:prstGeom>
              <a:gradFill>
                <a:gsLst>
                  <a:gs pos="0">
                    <a:srgbClr val="DBD4EB"/>
                  </a:gs>
                  <a:gs pos="100000">
                    <a:srgbClr val="9180BB"/>
                  </a:gs>
                </a:gsLst>
                <a:lin ang="16198662" scaled="0"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9" name="Google Shape;5159;p75"/>
              <p:cNvSpPr/>
              <p:nvPr/>
            </p:nvSpPr>
            <p:spPr>
              <a:xfrm>
                <a:off x="5806065" y="1713507"/>
                <a:ext cx="185100" cy="55200"/>
              </a:xfrm>
              <a:prstGeom prst="parallelogram">
                <a:avLst>
                  <a:gd name="adj" fmla="val 99657"/>
                </a:avLst>
              </a:prstGeom>
              <a:gradFill>
                <a:gsLst>
                  <a:gs pos="0">
                    <a:srgbClr val="DBD4EB"/>
                  </a:gs>
                  <a:gs pos="100000">
                    <a:srgbClr val="9180BB"/>
                  </a:gs>
                </a:gsLst>
                <a:lin ang="16198662" scaled="0"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60" name="Google Shape;5160;p75"/>
            <p:cNvGrpSpPr/>
            <p:nvPr/>
          </p:nvGrpSpPr>
          <p:grpSpPr>
            <a:xfrm>
              <a:off x="5936312" y="1713442"/>
              <a:ext cx="190570" cy="227991"/>
              <a:chOff x="5936312" y="1713442"/>
              <a:chExt cx="190570" cy="227991"/>
            </a:xfrm>
          </p:grpSpPr>
          <p:sp>
            <p:nvSpPr>
              <p:cNvPr id="5161" name="Google Shape;5161;p75"/>
              <p:cNvSpPr/>
              <p:nvPr/>
            </p:nvSpPr>
            <p:spPr>
              <a:xfrm>
                <a:off x="5936312" y="1775533"/>
                <a:ext cx="133800" cy="165900"/>
              </a:xfrm>
              <a:prstGeom prst="rect">
                <a:avLst/>
              </a:prstGeom>
              <a:gradFill>
                <a:gsLst>
                  <a:gs pos="0">
                    <a:srgbClr val="E0EDBA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2" name="Google Shape;5162;p75"/>
              <p:cNvSpPr/>
              <p:nvPr/>
            </p:nvSpPr>
            <p:spPr>
              <a:xfrm>
                <a:off x="5939251" y="1713442"/>
                <a:ext cx="185100" cy="55200"/>
              </a:xfrm>
              <a:prstGeom prst="parallelogram">
                <a:avLst>
                  <a:gd name="adj" fmla="val 91890"/>
                </a:avLst>
              </a:prstGeom>
              <a:gradFill>
                <a:gsLst>
                  <a:gs pos="0">
                    <a:srgbClr val="E0EDBA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3" name="Google Shape;5163;p75"/>
              <p:cNvSpPr/>
              <p:nvPr/>
            </p:nvSpPr>
            <p:spPr>
              <a:xfrm>
                <a:off x="6072171" y="1714983"/>
                <a:ext cx="54712" cy="221916"/>
              </a:xfrm>
              <a:custGeom>
                <a:avLst/>
                <a:gdLst/>
                <a:ahLst/>
                <a:cxnLst/>
                <a:rect l="l" t="t" r="r" b="b"/>
                <a:pathLst>
                  <a:path w="3501" h="12382" extrusionOk="0">
                    <a:moveTo>
                      <a:pt x="0" y="3453"/>
                    </a:moveTo>
                    <a:lnTo>
                      <a:pt x="3501" y="0"/>
                    </a:lnTo>
                    <a:lnTo>
                      <a:pt x="3501" y="9001"/>
                    </a:lnTo>
                    <a:lnTo>
                      <a:pt x="167" y="12382"/>
                    </a:lnTo>
                    <a:close/>
                  </a:path>
                </a:pathLst>
              </a:custGeom>
              <a:gradFill>
                <a:gsLst>
                  <a:gs pos="0">
                    <a:srgbClr val="E0EDBA"/>
                  </a:gs>
                  <a:gs pos="100000">
                    <a:srgbClr val="DE87F1"/>
                  </a:gs>
                </a:gsLst>
                <a:lin ang="13500032" scaled="0"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</p:grpSp>
        <p:grpSp>
          <p:nvGrpSpPr>
            <p:cNvPr id="5164" name="Google Shape;5164;p75"/>
            <p:cNvGrpSpPr/>
            <p:nvPr/>
          </p:nvGrpSpPr>
          <p:grpSpPr>
            <a:xfrm>
              <a:off x="5668659" y="1714000"/>
              <a:ext cx="193488" cy="227433"/>
              <a:chOff x="5668659" y="1714000"/>
              <a:chExt cx="193488" cy="227433"/>
            </a:xfrm>
          </p:grpSpPr>
          <p:sp>
            <p:nvSpPr>
              <p:cNvPr id="5165" name="Google Shape;5165;p75"/>
              <p:cNvSpPr/>
              <p:nvPr/>
            </p:nvSpPr>
            <p:spPr>
              <a:xfrm>
                <a:off x="5673447" y="1714000"/>
                <a:ext cx="188700" cy="55200"/>
              </a:xfrm>
              <a:prstGeom prst="parallelogram">
                <a:avLst>
                  <a:gd name="adj" fmla="val 94805"/>
                </a:avLst>
              </a:prstGeom>
              <a:gradFill>
                <a:gsLst>
                  <a:gs pos="0">
                    <a:srgbClr val="D8EDBA"/>
                  </a:gs>
                  <a:gs pos="100000">
                    <a:srgbClr val="FE9696"/>
                  </a:gs>
                </a:gsLst>
                <a:lin ang="13500032" scaled="0"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6" name="Google Shape;5166;p75"/>
              <p:cNvSpPr/>
              <p:nvPr/>
            </p:nvSpPr>
            <p:spPr>
              <a:xfrm>
                <a:off x="5668659" y="1775533"/>
                <a:ext cx="133800" cy="165900"/>
              </a:xfrm>
              <a:prstGeom prst="rect">
                <a:avLst/>
              </a:prstGeom>
              <a:gradFill>
                <a:gsLst>
                  <a:gs pos="0">
                    <a:srgbClr val="D8EDBA"/>
                  </a:gs>
                  <a:gs pos="100000">
                    <a:srgbClr val="FE9696"/>
                  </a:gs>
                </a:gsLst>
                <a:lin ang="13500032" scaled="0"/>
              </a:gra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67" name="Google Shape;5167;p75"/>
          <p:cNvSpPr/>
          <p:nvPr/>
        </p:nvSpPr>
        <p:spPr>
          <a:xfrm>
            <a:off x="6501810" y="1223225"/>
            <a:ext cx="660600" cy="2691300"/>
          </a:xfrm>
          <a:prstGeom prst="cube">
            <a:avLst>
              <a:gd name="adj" fmla="val 77968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8" name="Google Shape;5168;p75"/>
          <p:cNvSpPr/>
          <p:nvPr/>
        </p:nvSpPr>
        <p:spPr>
          <a:xfrm>
            <a:off x="6501812" y="1685290"/>
            <a:ext cx="198000" cy="220200"/>
          </a:xfrm>
          <a:prstGeom prst="cube">
            <a:avLst>
              <a:gd name="adj" fmla="val 28246"/>
            </a:avLst>
          </a:prstGeom>
          <a:gradFill>
            <a:gsLst>
              <a:gs pos="0">
                <a:srgbClr val="00FFFF"/>
              </a:gs>
              <a:gs pos="100000">
                <a:srgbClr val="B0DAF1"/>
              </a:gs>
            </a:gsLst>
            <a:lin ang="0" scaled="0"/>
          </a:gra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69" name="Google Shape;5169;p75"/>
          <p:cNvCxnSpPr/>
          <p:nvPr/>
        </p:nvCxnSpPr>
        <p:spPr>
          <a:xfrm rot="10800000" flipH="1">
            <a:off x="5882822" y="1817493"/>
            <a:ext cx="627600" cy="24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F4CCCC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5170" name="Google Shape;5170;p75"/>
          <p:cNvGrpSpPr/>
          <p:nvPr/>
        </p:nvGrpSpPr>
        <p:grpSpPr>
          <a:xfrm>
            <a:off x="1873680" y="1600871"/>
            <a:ext cx="570552" cy="583354"/>
            <a:chOff x="506259" y="2370079"/>
            <a:chExt cx="560574" cy="638941"/>
          </a:xfrm>
        </p:grpSpPr>
        <p:grpSp>
          <p:nvGrpSpPr>
            <p:cNvPr id="5171" name="Google Shape;5171;p75"/>
            <p:cNvGrpSpPr/>
            <p:nvPr/>
          </p:nvGrpSpPr>
          <p:grpSpPr>
            <a:xfrm>
              <a:off x="608609" y="2370079"/>
              <a:ext cx="458224" cy="523616"/>
              <a:chOff x="608609" y="2370079"/>
              <a:chExt cx="458224" cy="523616"/>
            </a:xfrm>
          </p:grpSpPr>
          <p:grpSp>
            <p:nvGrpSpPr>
              <p:cNvPr id="5172" name="Google Shape;5172;p75"/>
              <p:cNvGrpSpPr/>
              <p:nvPr/>
            </p:nvGrpSpPr>
            <p:grpSpPr>
              <a:xfrm>
                <a:off x="608609" y="2665704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173" name="Google Shape;5173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174" name="Google Shape;5174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5" name="Google Shape;5175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76" name="Google Shape;5176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177" name="Google Shape;5177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8" name="Google Shape;5178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9" name="Google Shape;5179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180" name="Google Shape;5180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181" name="Google Shape;5181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2" name="Google Shape;5182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183" name="Google Shape;5183;p75"/>
              <p:cNvGrpSpPr/>
              <p:nvPr/>
            </p:nvGrpSpPr>
            <p:grpSpPr>
              <a:xfrm>
                <a:off x="608609" y="25118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184" name="Google Shape;5184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185" name="Google Shape;5185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6" name="Google Shape;5186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87" name="Google Shape;5187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188" name="Google Shape;5188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9" name="Google Shape;5189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0" name="Google Shape;5190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191" name="Google Shape;5191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192" name="Google Shape;5192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3" name="Google Shape;5193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194" name="Google Shape;5194;p75"/>
              <p:cNvGrpSpPr/>
              <p:nvPr/>
            </p:nvGrpSpPr>
            <p:grpSpPr>
              <a:xfrm>
                <a:off x="608609" y="23700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195" name="Google Shape;5195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196" name="Google Shape;5196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7" name="Google Shape;5197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198" name="Google Shape;5198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199" name="Google Shape;5199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0" name="Google Shape;5200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1" name="Google Shape;5201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202" name="Google Shape;5202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203" name="Google Shape;5203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4" name="Google Shape;5204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5205" name="Google Shape;5205;p75"/>
            <p:cNvGrpSpPr/>
            <p:nvPr/>
          </p:nvGrpSpPr>
          <p:grpSpPr>
            <a:xfrm>
              <a:off x="558859" y="2427004"/>
              <a:ext cx="458224" cy="523616"/>
              <a:chOff x="608609" y="2370079"/>
              <a:chExt cx="458224" cy="523616"/>
            </a:xfrm>
          </p:grpSpPr>
          <p:grpSp>
            <p:nvGrpSpPr>
              <p:cNvPr id="5206" name="Google Shape;5206;p75"/>
              <p:cNvGrpSpPr/>
              <p:nvPr/>
            </p:nvGrpSpPr>
            <p:grpSpPr>
              <a:xfrm>
                <a:off x="608609" y="2665704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207" name="Google Shape;5207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208" name="Google Shape;5208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9" name="Google Shape;5209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10" name="Google Shape;5210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211" name="Google Shape;5211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2" name="Google Shape;5212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3" name="Google Shape;5213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214" name="Google Shape;5214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215" name="Google Shape;5215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6" name="Google Shape;5216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217" name="Google Shape;5217;p75"/>
              <p:cNvGrpSpPr/>
              <p:nvPr/>
            </p:nvGrpSpPr>
            <p:grpSpPr>
              <a:xfrm>
                <a:off x="608609" y="25118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218" name="Google Shape;5218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219" name="Google Shape;5219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0" name="Google Shape;5220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21" name="Google Shape;5221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222" name="Google Shape;5222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3" name="Google Shape;5223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4" name="Google Shape;5224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225" name="Google Shape;5225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226" name="Google Shape;5226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7" name="Google Shape;5227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228" name="Google Shape;5228;p75"/>
              <p:cNvGrpSpPr/>
              <p:nvPr/>
            </p:nvGrpSpPr>
            <p:grpSpPr>
              <a:xfrm>
                <a:off x="608609" y="23700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229" name="Google Shape;5229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230" name="Google Shape;5230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1" name="Google Shape;5231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32" name="Google Shape;5232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233" name="Google Shape;5233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4" name="Google Shape;5234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5" name="Google Shape;5235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236" name="Google Shape;5236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237" name="Google Shape;5237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8" name="Google Shape;5238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5239" name="Google Shape;5239;p75"/>
            <p:cNvGrpSpPr/>
            <p:nvPr/>
          </p:nvGrpSpPr>
          <p:grpSpPr>
            <a:xfrm>
              <a:off x="506259" y="2485404"/>
              <a:ext cx="458224" cy="523616"/>
              <a:chOff x="608609" y="2370079"/>
              <a:chExt cx="458224" cy="523616"/>
            </a:xfrm>
          </p:grpSpPr>
          <p:grpSp>
            <p:nvGrpSpPr>
              <p:cNvPr id="5240" name="Google Shape;5240;p75"/>
              <p:cNvGrpSpPr/>
              <p:nvPr/>
            </p:nvGrpSpPr>
            <p:grpSpPr>
              <a:xfrm>
                <a:off x="608609" y="2665704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241" name="Google Shape;5241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242" name="Google Shape;5242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3" name="Google Shape;5243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44" name="Google Shape;5244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245" name="Google Shape;5245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6" name="Google Shape;5246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7" name="Google Shape;5247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248" name="Google Shape;5248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249" name="Google Shape;5249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0" name="Google Shape;5250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251" name="Google Shape;5251;p75"/>
              <p:cNvGrpSpPr/>
              <p:nvPr/>
            </p:nvGrpSpPr>
            <p:grpSpPr>
              <a:xfrm>
                <a:off x="608609" y="25118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252" name="Google Shape;5252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253" name="Google Shape;5253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4" name="Google Shape;5254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55" name="Google Shape;5255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256" name="Google Shape;5256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7" name="Google Shape;5257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8" name="Google Shape;5258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259" name="Google Shape;5259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260" name="Google Shape;5260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1" name="Google Shape;5261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262" name="Google Shape;5262;p75"/>
              <p:cNvGrpSpPr/>
              <p:nvPr/>
            </p:nvGrpSpPr>
            <p:grpSpPr>
              <a:xfrm>
                <a:off x="608609" y="23700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263" name="Google Shape;5263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264" name="Google Shape;5264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5" name="Google Shape;5265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66" name="Google Shape;5266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267" name="Google Shape;5267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8" name="Google Shape;5268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9" name="Google Shape;5269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270" name="Google Shape;5270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271" name="Google Shape;5271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2" name="Google Shape;5272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cxnSp>
        <p:nvCxnSpPr>
          <p:cNvPr id="5273" name="Google Shape;5273;p75"/>
          <p:cNvCxnSpPr>
            <a:endCxn id="5152" idx="2"/>
          </p:cNvCxnSpPr>
          <p:nvPr/>
        </p:nvCxnSpPr>
        <p:spPr>
          <a:xfrm rot="10800000" flipH="1">
            <a:off x="2393814" y="1823353"/>
            <a:ext cx="608400" cy="747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F4CCCC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5274" name="Google Shape;5274;p75"/>
          <p:cNvGrpSpPr/>
          <p:nvPr/>
        </p:nvGrpSpPr>
        <p:grpSpPr>
          <a:xfrm>
            <a:off x="4414892" y="1600871"/>
            <a:ext cx="570552" cy="583354"/>
            <a:chOff x="506259" y="2370079"/>
            <a:chExt cx="560574" cy="638941"/>
          </a:xfrm>
        </p:grpSpPr>
        <p:grpSp>
          <p:nvGrpSpPr>
            <p:cNvPr id="5275" name="Google Shape;5275;p75"/>
            <p:cNvGrpSpPr/>
            <p:nvPr/>
          </p:nvGrpSpPr>
          <p:grpSpPr>
            <a:xfrm>
              <a:off x="608609" y="2370079"/>
              <a:ext cx="458224" cy="523616"/>
              <a:chOff x="608609" y="2370079"/>
              <a:chExt cx="458224" cy="523616"/>
            </a:xfrm>
          </p:grpSpPr>
          <p:grpSp>
            <p:nvGrpSpPr>
              <p:cNvPr id="5276" name="Google Shape;5276;p75"/>
              <p:cNvGrpSpPr/>
              <p:nvPr/>
            </p:nvGrpSpPr>
            <p:grpSpPr>
              <a:xfrm>
                <a:off x="608609" y="2665704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277" name="Google Shape;5277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278" name="Google Shape;5278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9" name="Google Shape;5279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80" name="Google Shape;5280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281" name="Google Shape;5281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2" name="Google Shape;5282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3" name="Google Shape;5283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284" name="Google Shape;5284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285" name="Google Shape;5285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6" name="Google Shape;5286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287" name="Google Shape;5287;p75"/>
              <p:cNvGrpSpPr/>
              <p:nvPr/>
            </p:nvGrpSpPr>
            <p:grpSpPr>
              <a:xfrm>
                <a:off x="608609" y="25118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288" name="Google Shape;5288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289" name="Google Shape;5289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0" name="Google Shape;5290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291" name="Google Shape;5291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292" name="Google Shape;5292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3" name="Google Shape;5293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4" name="Google Shape;5294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295" name="Google Shape;5295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296" name="Google Shape;5296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7" name="Google Shape;5297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298" name="Google Shape;5298;p75"/>
              <p:cNvGrpSpPr/>
              <p:nvPr/>
            </p:nvGrpSpPr>
            <p:grpSpPr>
              <a:xfrm>
                <a:off x="608609" y="23700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299" name="Google Shape;5299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300" name="Google Shape;5300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1" name="Google Shape;5301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02" name="Google Shape;5302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303" name="Google Shape;5303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4" name="Google Shape;5304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5" name="Google Shape;5305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306" name="Google Shape;5306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307" name="Google Shape;5307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08" name="Google Shape;5308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5309" name="Google Shape;5309;p75"/>
            <p:cNvGrpSpPr/>
            <p:nvPr/>
          </p:nvGrpSpPr>
          <p:grpSpPr>
            <a:xfrm>
              <a:off x="558859" y="2427004"/>
              <a:ext cx="458224" cy="523616"/>
              <a:chOff x="608609" y="2370079"/>
              <a:chExt cx="458224" cy="523616"/>
            </a:xfrm>
          </p:grpSpPr>
          <p:grpSp>
            <p:nvGrpSpPr>
              <p:cNvPr id="5310" name="Google Shape;5310;p75"/>
              <p:cNvGrpSpPr/>
              <p:nvPr/>
            </p:nvGrpSpPr>
            <p:grpSpPr>
              <a:xfrm>
                <a:off x="608609" y="2665704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311" name="Google Shape;5311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312" name="Google Shape;5312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3" name="Google Shape;5313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14" name="Google Shape;5314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315" name="Google Shape;5315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6" name="Google Shape;5316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17" name="Google Shape;5317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318" name="Google Shape;5318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319" name="Google Shape;5319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0" name="Google Shape;5320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321" name="Google Shape;5321;p75"/>
              <p:cNvGrpSpPr/>
              <p:nvPr/>
            </p:nvGrpSpPr>
            <p:grpSpPr>
              <a:xfrm>
                <a:off x="608609" y="25118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322" name="Google Shape;5322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323" name="Google Shape;5323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4" name="Google Shape;5324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25" name="Google Shape;5325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326" name="Google Shape;5326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7" name="Google Shape;5327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8" name="Google Shape;5328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329" name="Google Shape;5329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330" name="Google Shape;5330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1" name="Google Shape;5331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332" name="Google Shape;5332;p75"/>
              <p:cNvGrpSpPr/>
              <p:nvPr/>
            </p:nvGrpSpPr>
            <p:grpSpPr>
              <a:xfrm>
                <a:off x="608609" y="23700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333" name="Google Shape;5333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334" name="Google Shape;5334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5" name="Google Shape;5335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36" name="Google Shape;5336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337" name="Google Shape;5337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8" name="Google Shape;5338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9" name="Google Shape;5339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340" name="Google Shape;5340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341" name="Google Shape;5341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42" name="Google Shape;5342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5343" name="Google Shape;5343;p75"/>
            <p:cNvGrpSpPr/>
            <p:nvPr/>
          </p:nvGrpSpPr>
          <p:grpSpPr>
            <a:xfrm>
              <a:off x="506259" y="2485404"/>
              <a:ext cx="458224" cy="523616"/>
              <a:chOff x="608609" y="2370079"/>
              <a:chExt cx="458224" cy="523616"/>
            </a:xfrm>
          </p:grpSpPr>
          <p:grpSp>
            <p:nvGrpSpPr>
              <p:cNvPr id="5344" name="Google Shape;5344;p75"/>
              <p:cNvGrpSpPr/>
              <p:nvPr/>
            </p:nvGrpSpPr>
            <p:grpSpPr>
              <a:xfrm>
                <a:off x="608609" y="2665704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345" name="Google Shape;5345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346" name="Google Shape;5346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47" name="Google Shape;5347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48" name="Google Shape;5348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349" name="Google Shape;5349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0" name="Google Shape;5350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1" name="Google Shape;5351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352" name="Google Shape;5352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353" name="Google Shape;5353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4" name="Google Shape;5354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355" name="Google Shape;5355;p75"/>
              <p:cNvGrpSpPr/>
              <p:nvPr/>
            </p:nvGrpSpPr>
            <p:grpSpPr>
              <a:xfrm>
                <a:off x="608609" y="25118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356" name="Google Shape;5356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357" name="Google Shape;5357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8" name="Google Shape;5358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59" name="Google Shape;5359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360" name="Google Shape;5360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1" name="Google Shape;5361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2" name="Google Shape;5362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363" name="Google Shape;5363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364" name="Google Shape;5364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5" name="Google Shape;5365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5366" name="Google Shape;5366;p75"/>
              <p:cNvGrpSpPr/>
              <p:nvPr/>
            </p:nvGrpSpPr>
            <p:grpSpPr>
              <a:xfrm>
                <a:off x="608609" y="2370079"/>
                <a:ext cx="458224" cy="227991"/>
                <a:chOff x="5668659" y="1713442"/>
                <a:chExt cx="458224" cy="227991"/>
              </a:xfrm>
            </p:grpSpPr>
            <p:grpSp>
              <p:nvGrpSpPr>
                <p:cNvPr id="5367" name="Google Shape;5367;p75"/>
                <p:cNvGrpSpPr/>
                <p:nvPr/>
              </p:nvGrpSpPr>
              <p:grpSpPr>
                <a:xfrm>
                  <a:off x="5802485" y="1713507"/>
                  <a:ext cx="188679" cy="227926"/>
                  <a:chOff x="5802485" y="1713507"/>
                  <a:chExt cx="188679" cy="227926"/>
                </a:xfrm>
              </p:grpSpPr>
              <p:sp>
                <p:nvSpPr>
                  <p:cNvPr id="5368" name="Google Shape;5368;p75"/>
                  <p:cNvSpPr/>
                  <p:nvPr/>
                </p:nvSpPr>
                <p:spPr>
                  <a:xfrm>
                    <a:off x="5802485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9" name="Google Shape;5369;p75"/>
                  <p:cNvSpPr/>
                  <p:nvPr/>
                </p:nvSpPr>
                <p:spPr>
                  <a:xfrm>
                    <a:off x="5806065" y="1713507"/>
                    <a:ext cx="185100" cy="55200"/>
                  </a:xfrm>
                  <a:prstGeom prst="parallelogram">
                    <a:avLst>
                      <a:gd name="adj" fmla="val 99657"/>
                    </a:avLst>
                  </a:prstGeom>
                  <a:gradFill>
                    <a:gsLst>
                      <a:gs pos="0">
                        <a:srgbClr val="DBD4EB"/>
                      </a:gs>
                      <a:gs pos="100000">
                        <a:srgbClr val="9180BB"/>
                      </a:gs>
                    </a:gsLst>
                    <a:lin ang="1619866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70" name="Google Shape;5370;p75"/>
                <p:cNvGrpSpPr/>
                <p:nvPr/>
              </p:nvGrpSpPr>
              <p:grpSpPr>
                <a:xfrm>
                  <a:off x="5936312" y="1713442"/>
                  <a:ext cx="190570" cy="227991"/>
                  <a:chOff x="5936312" y="1713442"/>
                  <a:chExt cx="190570" cy="227991"/>
                </a:xfrm>
              </p:grpSpPr>
              <p:sp>
                <p:nvSpPr>
                  <p:cNvPr id="5371" name="Google Shape;5371;p75"/>
                  <p:cNvSpPr/>
                  <p:nvPr/>
                </p:nvSpPr>
                <p:spPr>
                  <a:xfrm>
                    <a:off x="5936312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2" name="Google Shape;5372;p75"/>
                  <p:cNvSpPr/>
                  <p:nvPr/>
                </p:nvSpPr>
                <p:spPr>
                  <a:xfrm>
                    <a:off x="5939251" y="1713442"/>
                    <a:ext cx="185100" cy="55200"/>
                  </a:xfrm>
                  <a:prstGeom prst="parallelogram">
                    <a:avLst>
                      <a:gd name="adj" fmla="val 91890"/>
                    </a:avLst>
                  </a:pr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3" name="Google Shape;5373;p75"/>
                  <p:cNvSpPr/>
                  <p:nvPr/>
                </p:nvSpPr>
                <p:spPr>
                  <a:xfrm>
                    <a:off x="6072171" y="1714983"/>
                    <a:ext cx="54712" cy="221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01" h="12382" extrusionOk="0">
                        <a:moveTo>
                          <a:pt x="0" y="3453"/>
                        </a:moveTo>
                        <a:lnTo>
                          <a:pt x="3501" y="0"/>
                        </a:lnTo>
                        <a:lnTo>
                          <a:pt x="3501" y="9001"/>
                        </a:lnTo>
                        <a:lnTo>
                          <a:pt x="167" y="12382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E0EDBA"/>
                      </a:gs>
                      <a:gs pos="100000">
                        <a:srgbClr val="DE87F1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sp>
            </p:grpSp>
            <p:grpSp>
              <p:nvGrpSpPr>
                <p:cNvPr id="5374" name="Google Shape;5374;p75"/>
                <p:cNvGrpSpPr/>
                <p:nvPr/>
              </p:nvGrpSpPr>
              <p:grpSpPr>
                <a:xfrm>
                  <a:off x="5668659" y="1714000"/>
                  <a:ext cx="193488" cy="227433"/>
                  <a:chOff x="5668659" y="1714000"/>
                  <a:chExt cx="193488" cy="227433"/>
                </a:xfrm>
              </p:grpSpPr>
              <p:sp>
                <p:nvSpPr>
                  <p:cNvPr id="5375" name="Google Shape;5375;p75"/>
                  <p:cNvSpPr/>
                  <p:nvPr/>
                </p:nvSpPr>
                <p:spPr>
                  <a:xfrm>
                    <a:off x="5673447" y="1714000"/>
                    <a:ext cx="188700" cy="55200"/>
                  </a:xfrm>
                  <a:prstGeom prst="parallelogram">
                    <a:avLst>
                      <a:gd name="adj" fmla="val 94805"/>
                    </a:avLst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6" name="Google Shape;5376;p75"/>
                  <p:cNvSpPr/>
                  <p:nvPr/>
                </p:nvSpPr>
                <p:spPr>
                  <a:xfrm>
                    <a:off x="5668659" y="1775533"/>
                    <a:ext cx="133800" cy="165900"/>
                  </a:xfrm>
                  <a:prstGeom prst="rect">
                    <a:avLst/>
                  </a:prstGeom>
                  <a:gradFill>
                    <a:gsLst>
                      <a:gs pos="0">
                        <a:srgbClr val="D8EDBA"/>
                      </a:gs>
                      <a:gs pos="100000">
                        <a:srgbClr val="FE9696"/>
                      </a:gs>
                    </a:gsLst>
                    <a:lin ang="13500032" scaled="0"/>
                  </a:gradFill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cxnSp>
        <p:nvCxnSpPr>
          <p:cNvPr id="5377" name="Google Shape;5377;p75"/>
          <p:cNvCxnSpPr>
            <a:endCxn id="5166" idx="1"/>
          </p:cNvCxnSpPr>
          <p:nvPr/>
        </p:nvCxnSpPr>
        <p:spPr>
          <a:xfrm rot="10800000" flipH="1">
            <a:off x="4926084" y="1849746"/>
            <a:ext cx="512400" cy="39900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F4CCCC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2" name="Google Shape;5382;p76"/>
          <p:cNvSpPr/>
          <p:nvPr/>
        </p:nvSpPr>
        <p:spPr>
          <a:xfrm>
            <a:off x="1201250" y="1076975"/>
            <a:ext cx="445200" cy="445200"/>
          </a:xfrm>
          <a:prstGeom prst="rect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5383" name="Google Shape;5383;p76"/>
          <p:cNvSpPr/>
          <p:nvPr/>
        </p:nvSpPr>
        <p:spPr>
          <a:xfrm>
            <a:off x="1648094" y="1076975"/>
            <a:ext cx="445200" cy="445200"/>
          </a:xfrm>
          <a:prstGeom prst="rect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5384" name="Google Shape;5384;p76"/>
          <p:cNvSpPr/>
          <p:nvPr/>
        </p:nvSpPr>
        <p:spPr>
          <a:xfrm>
            <a:off x="2093300" y="1076975"/>
            <a:ext cx="445200" cy="445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5385" name="Google Shape;5385;p76"/>
          <p:cNvSpPr/>
          <p:nvPr/>
        </p:nvSpPr>
        <p:spPr>
          <a:xfrm>
            <a:off x="2540144" y="1076975"/>
            <a:ext cx="445200" cy="445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5386" name="Google Shape;5386;p76"/>
          <p:cNvSpPr/>
          <p:nvPr/>
        </p:nvSpPr>
        <p:spPr>
          <a:xfrm>
            <a:off x="1201250" y="1523819"/>
            <a:ext cx="445200" cy="445200"/>
          </a:xfrm>
          <a:prstGeom prst="rect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  <p:sp>
        <p:nvSpPr>
          <p:cNvPr id="5387" name="Google Shape;5387;p76"/>
          <p:cNvSpPr/>
          <p:nvPr/>
        </p:nvSpPr>
        <p:spPr>
          <a:xfrm>
            <a:off x="1648094" y="1523819"/>
            <a:ext cx="445200" cy="445200"/>
          </a:xfrm>
          <a:prstGeom prst="rect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5388" name="Google Shape;5388;p76"/>
          <p:cNvSpPr/>
          <p:nvPr/>
        </p:nvSpPr>
        <p:spPr>
          <a:xfrm>
            <a:off x="2093300" y="1523819"/>
            <a:ext cx="445200" cy="445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</a:t>
            </a:r>
            <a:endParaRPr/>
          </a:p>
        </p:txBody>
      </p:sp>
      <p:sp>
        <p:nvSpPr>
          <p:cNvPr id="5389" name="Google Shape;5389;p76"/>
          <p:cNvSpPr/>
          <p:nvPr/>
        </p:nvSpPr>
        <p:spPr>
          <a:xfrm>
            <a:off x="2540144" y="1523819"/>
            <a:ext cx="445200" cy="445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  <p:sp>
        <p:nvSpPr>
          <p:cNvPr id="5390" name="Google Shape;5390;p76"/>
          <p:cNvSpPr/>
          <p:nvPr/>
        </p:nvSpPr>
        <p:spPr>
          <a:xfrm>
            <a:off x="1201250" y="1970664"/>
            <a:ext cx="445200" cy="4452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5391" name="Google Shape;5391;p76"/>
          <p:cNvSpPr/>
          <p:nvPr/>
        </p:nvSpPr>
        <p:spPr>
          <a:xfrm>
            <a:off x="1648094" y="1970664"/>
            <a:ext cx="445200" cy="4452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5392" name="Google Shape;5392;p76"/>
          <p:cNvSpPr/>
          <p:nvPr/>
        </p:nvSpPr>
        <p:spPr>
          <a:xfrm>
            <a:off x="2093300" y="1970664"/>
            <a:ext cx="445200" cy="4452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5393" name="Google Shape;5393;p76"/>
          <p:cNvSpPr/>
          <p:nvPr/>
        </p:nvSpPr>
        <p:spPr>
          <a:xfrm>
            <a:off x="2540144" y="1970664"/>
            <a:ext cx="445200" cy="4452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endParaRPr/>
          </a:p>
        </p:txBody>
      </p:sp>
      <p:sp>
        <p:nvSpPr>
          <p:cNvPr id="5394" name="Google Shape;5394;p76"/>
          <p:cNvSpPr/>
          <p:nvPr/>
        </p:nvSpPr>
        <p:spPr>
          <a:xfrm>
            <a:off x="1201250" y="2417508"/>
            <a:ext cx="445200" cy="4452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5395" name="Google Shape;5395;p76"/>
          <p:cNvSpPr/>
          <p:nvPr/>
        </p:nvSpPr>
        <p:spPr>
          <a:xfrm>
            <a:off x="1648094" y="2417508"/>
            <a:ext cx="445200" cy="4452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5396" name="Google Shape;5396;p76"/>
          <p:cNvSpPr/>
          <p:nvPr/>
        </p:nvSpPr>
        <p:spPr>
          <a:xfrm>
            <a:off x="2093300" y="2417508"/>
            <a:ext cx="445200" cy="4452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5397" name="Google Shape;5397;p76"/>
          <p:cNvSpPr/>
          <p:nvPr/>
        </p:nvSpPr>
        <p:spPr>
          <a:xfrm>
            <a:off x="2540144" y="2417508"/>
            <a:ext cx="445200" cy="4452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5398" name="Google Shape;5398;p76"/>
          <p:cNvSpPr/>
          <p:nvPr/>
        </p:nvSpPr>
        <p:spPr>
          <a:xfrm>
            <a:off x="4800600" y="1522175"/>
            <a:ext cx="445200" cy="445200"/>
          </a:xfrm>
          <a:prstGeom prst="rect">
            <a:avLst/>
          </a:prstGeom>
          <a:solidFill>
            <a:srgbClr val="F1C23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5399" name="Google Shape;5399;p76"/>
          <p:cNvSpPr/>
          <p:nvPr/>
        </p:nvSpPr>
        <p:spPr>
          <a:xfrm>
            <a:off x="5247444" y="1522175"/>
            <a:ext cx="445200" cy="445200"/>
          </a:xfrm>
          <a:prstGeom prst="rect">
            <a:avLst/>
          </a:prstGeom>
          <a:solidFill>
            <a:srgbClr val="A4C2F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</a:t>
            </a:r>
            <a:endParaRPr/>
          </a:p>
        </p:txBody>
      </p:sp>
      <p:sp>
        <p:nvSpPr>
          <p:cNvPr id="5400" name="Google Shape;5400;p76"/>
          <p:cNvSpPr/>
          <p:nvPr/>
        </p:nvSpPr>
        <p:spPr>
          <a:xfrm>
            <a:off x="4800600" y="1969019"/>
            <a:ext cx="445200" cy="445200"/>
          </a:xfrm>
          <a:prstGeom prst="rect">
            <a:avLst/>
          </a:prstGeom>
          <a:solidFill>
            <a:srgbClr val="CC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5401" name="Google Shape;5401;p76"/>
          <p:cNvSpPr/>
          <p:nvPr/>
        </p:nvSpPr>
        <p:spPr>
          <a:xfrm>
            <a:off x="5247444" y="1969019"/>
            <a:ext cx="445200" cy="445200"/>
          </a:xfrm>
          <a:prstGeom prst="rect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cxnSp>
        <p:nvCxnSpPr>
          <p:cNvPr id="5402" name="Google Shape;5402;p76"/>
          <p:cNvCxnSpPr/>
          <p:nvPr/>
        </p:nvCxnSpPr>
        <p:spPr>
          <a:xfrm>
            <a:off x="1221950" y="3003125"/>
            <a:ext cx="1781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03" name="Google Shape;5403;p76"/>
          <p:cNvCxnSpPr/>
          <p:nvPr/>
        </p:nvCxnSpPr>
        <p:spPr>
          <a:xfrm rot="10800000">
            <a:off x="1055484" y="1110119"/>
            <a:ext cx="0" cy="1664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04" name="Google Shape;5404;p76"/>
          <p:cNvSpPr/>
          <p:nvPr/>
        </p:nvSpPr>
        <p:spPr>
          <a:xfrm>
            <a:off x="1125062" y="1000768"/>
            <a:ext cx="1045800" cy="1045800"/>
          </a:xfrm>
          <a:prstGeom prst="ellipse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05" name="Google Shape;5405;p76"/>
          <p:cNvCxnSpPr>
            <a:stCxn id="5404" idx="0"/>
            <a:endCxn id="5398" idx="0"/>
          </p:cNvCxnSpPr>
          <p:nvPr/>
        </p:nvCxnSpPr>
        <p:spPr>
          <a:xfrm rot="-5400000" flipH="1">
            <a:off x="3074912" y="-426182"/>
            <a:ext cx="521400" cy="3375300"/>
          </a:xfrm>
          <a:prstGeom prst="curvedConnector3">
            <a:avLst>
              <a:gd name="adj1" fmla="val -4567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06" name="Google Shape;5406;p76"/>
          <p:cNvSpPr txBox="1"/>
          <p:nvPr/>
        </p:nvSpPr>
        <p:spPr>
          <a:xfrm>
            <a:off x="2157656" y="396475"/>
            <a:ext cx="17190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Max(1,1,5,6) = 6</a:t>
            </a:r>
            <a:endParaRPr/>
          </a:p>
        </p:txBody>
      </p:sp>
      <p:sp>
        <p:nvSpPr>
          <p:cNvPr id="5407" name="Google Shape;5407;p76"/>
          <p:cNvSpPr txBox="1"/>
          <p:nvPr/>
        </p:nvSpPr>
        <p:spPr>
          <a:xfrm>
            <a:off x="1201256" y="2920300"/>
            <a:ext cx="17190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Representation</a:t>
            </a:r>
            <a:endParaRPr/>
          </a:p>
        </p:txBody>
      </p:sp>
      <p:sp>
        <p:nvSpPr>
          <p:cNvPr id="5408" name="Google Shape;5408;p76"/>
          <p:cNvSpPr txBox="1"/>
          <p:nvPr/>
        </p:nvSpPr>
        <p:spPr>
          <a:xfrm>
            <a:off x="900936" y="770250"/>
            <a:ext cx="4452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  <p:sp>
        <p:nvSpPr>
          <p:cNvPr id="5409" name="Google Shape;5409;p76"/>
          <p:cNvSpPr txBox="1"/>
          <p:nvPr/>
        </p:nvSpPr>
        <p:spPr>
          <a:xfrm>
            <a:off x="2912156" y="2808836"/>
            <a:ext cx="445200" cy="6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</a:t>
            </a:r>
            <a:endParaRPr/>
          </a:p>
        </p:txBody>
      </p:sp>
      <p:cxnSp>
        <p:nvCxnSpPr>
          <p:cNvPr id="5410" name="Google Shape;5410;p76"/>
          <p:cNvCxnSpPr/>
          <p:nvPr/>
        </p:nvCxnSpPr>
        <p:spPr>
          <a:xfrm>
            <a:off x="3158450" y="1946850"/>
            <a:ext cx="1491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11" name="Google Shape;5411;p76"/>
          <p:cNvSpPr txBox="1"/>
          <p:nvPr/>
        </p:nvSpPr>
        <p:spPr>
          <a:xfrm>
            <a:off x="2970983" y="1894178"/>
            <a:ext cx="1847700" cy="8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Pooling performed with a 2x2 kernel and a stride of 2</a:t>
            </a:r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16" name="Google Shape;5416;p77"/>
          <p:cNvGraphicFramePr/>
          <p:nvPr/>
        </p:nvGraphicFramePr>
        <p:xfrm>
          <a:off x="443050" y="86254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{FDFFDB56-1DA1-4E38-A686-5D5B33DE1420}</a:tableStyleId>
              </a:tblPr>
              <a:tblGrid>
                <a:gridCol w="4138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8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8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Advantages </a:t>
                      </a:r>
                      <a:endParaRPr sz="2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Disadvantages</a:t>
                      </a:r>
                      <a:endParaRPr sz="2000"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8025">
                <a:tc>
                  <a:txBody>
                    <a:bodyPr/>
                    <a:lstStyle/>
                    <a:p>
                      <a:pPr marL="0" lvl="0" indent="0" algn="just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only one process enters the critical section at a time, and the system can achieve mutual exclusion</a:t>
                      </a:r>
                      <a:endParaRPr b="1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84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algorithm has low fault-tolerance</a:t>
                      </a:r>
                      <a:endParaRPr sz="1050" b="1">
                        <a:solidFill>
                          <a:srgbClr val="666666"/>
                        </a:solidFill>
                        <a:highlight>
                          <a:srgbClr val="F7F8FA"/>
                        </a:highlight>
                      </a:endParaRPr>
                    </a:p>
                    <a:p>
                      <a:pPr marL="0" lvl="0" indent="0" algn="l" rtl="0"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2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tokens are passed in a fair circle, and any node will get the chance to enter the critical zone without starvation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token loss detection is more difficult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3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number of messages sent by the token once in the system is at most N-1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 the physical ring, when a token joins or exits, the network structure needs to be reconfigured, which is more complicated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9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the algorithm is simple in principle and easy to implement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during the reconfiguration process, no node in the system can access the critical section, which is expensive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>
            <a:off x="287200" y="1293600"/>
            <a:ext cx="3027300" cy="686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666666"/>
                </a:solidFill>
              </a:rPr>
              <a:t>Softmax</a:t>
            </a:r>
            <a:endParaRPr sz="1900">
              <a:solidFill>
                <a:srgbClr val="666666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287200" y="2224150"/>
            <a:ext cx="3027300" cy="686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666666"/>
                </a:solidFill>
              </a:rPr>
              <a:t>Convolve</a:t>
            </a:r>
            <a:endParaRPr sz="1900">
              <a:solidFill>
                <a:srgbClr val="666666"/>
              </a:solidFill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330600" y="3154700"/>
            <a:ext cx="3027300" cy="686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666666"/>
                </a:solidFill>
              </a:rPr>
              <a:t>Sharpen</a:t>
            </a:r>
            <a:endParaRPr sz="1900">
              <a:solidFill>
                <a:srgbClr val="666666"/>
              </a:solidFill>
            </a:endParaRPr>
          </a:p>
        </p:txBody>
      </p:sp>
      <p:grpSp>
        <p:nvGrpSpPr>
          <p:cNvPr id="108" name="Google Shape;108;p18"/>
          <p:cNvGrpSpPr/>
          <p:nvPr/>
        </p:nvGrpSpPr>
        <p:grpSpPr>
          <a:xfrm>
            <a:off x="7503475" y="912875"/>
            <a:ext cx="535200" cy="535200"/>
            <a:chOff x="7503475" y="912875"/>
            <a:chExt cx="535200" cy="535200"/>
          </a:xfrm>
        </p:grpSpPr>
        <p:sp>
          <p:nvSpPr>
            <p:cNvPr id="109" name="Google Shape;109;p18"/>
            <p:cNvSpPr/>
            <p:nvPr/>
          </p:nvSpPr>
          <p:spPr>
            <a:xfrm>
              <a:off x="7503475" y="912875"/>
              <a:ext cx="535200" cy="53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pic>
          <p:nvPicPr>
            <p:cNvPr id="110" name="Google Shape;110;p18" descr="\sum" title="MathEquation,#56565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6450" y="1015775"/>
              <a:ext cx="289262" cy="32939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1" name="Google Shape;111;p18"/>
          <p:cNvGrpSpPr/>
          <p:nvPr/>
        </p:nvGrpSpPr>
        <p:grpSpPr>
          <a:xfrm>
            <a:off x="7503475" y="2801025"/>
            <a:ext cx="535200" cy="535200"/>
            <a:chOff x="7503475" y="2981725"/>
            <a:chExt cx="535200" cy="535200"/>
          </a:xfrm>
        </p:grpSpPr>
        <p:sp>
          <p:nvSpPr>
            <p:cNvPr id="112" name="Google Shape;112;p18"/>
            <p:cNvSpPr/>
            <p:nvPr/>
          </p:nvSpPr>
          <p:spPr>
            <a:xfrm>
              <a:off x="7503475" y="2981725"/>
              <a:ext cx="535200" cy="53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pic>
          <p:nvPicPr>
            <p:cNvPr id="113" name="Google Shape;113;p18" descr="\times" title="MathEquation,#56565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26450" y="3124269"/>
              <a:ext cx="289250" cy="24658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4" name="Google Shape;114;p18"/>
          <p:cNvGrpSpPr/>
          <p:nvPr/>
        </p:nvGrpSpPr>
        <p:grpSpPr>
          <a:xfrm>
            <a:off x="7503475" y="1856950"/>
            <a:ext cx="535200" cy="535200"/>
            <a:chOff x="7503475" y="1967125"/>
            <a:chExt cx="535200" cy="535200"/>
          </a:xfrm>
        </p:grpSpPr>
        <p:sp>
          <p:nvSpPr>
            <p:cNvPr id="115" name="Google Shape;115;p18"/>
            <p:cNvSpPr/>
            <p:nvPr/>
          </p:nvSpPr>
          <p:spPr>
            <a:xfrm>
              <a:off x="7503475" y="1967125"/>
              <a:ext cx="535200" cy="53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pic>
          <p:nvPicPr>
            <p:cNvPr id="116" name="Google Shape;116;p18" descr="\cdot" title="MathEquation,#56565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676213" y="2126400"/>
              <a:ext cx="189716" cy="3294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7" name="Google Shape;117;p18"/>
          <p:cNvGrpSpPr/>
          <p:nvPr/>
        </p:nvGrpSpPr>
        <p:grpSpPr>
          <a:xfrm>
            <a:off x="7503475" y="3745100"/>
            <a:ext cx="535200" cy="535200"/>
            <a:chOff x="7503475" y="3745100"/>
            <a:chExt cx="535200" cy="535200"/>
          </a:xfrm>
        </p:grpSpPr>
        <p:pic>
          <p:nvPicPr>
            <p:cNvPr id="118" name="Google Shape;118;p18" descr="+" title="MathEquation,#58585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577600" y="3803262"/>
              <a:ext cx="386950" cy="418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Google Shape;119;p18"/>
            <p:cNvSpPr/>
            <p:nvPr/>
          </p:nvSpPr>
          <p:spPr>
            <a:xfrm>
              <a:off x="7503475" y="3745100"/>
              <a:ext cx="535200" cy="53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/>
          <p:nvPr/>
        </p:nvSpPr>
        <p:spPr>
          <a:xfrm>
            <a:off x="7503475" y="3745100"/>
            <a:ext cx="535200" cy="535200"/>
          </a:xfrm>
          <a:prstGeom prst="ellipse">
            <a:avLst/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125" name="Google Shape;125;p19"/>
          <p:cNvSpPr/>
          <p:nvPr/>
        </p:nvSpPr>
        <p:spPr>
          <a:xfrm>
            <a:off x="287200" y="1293600"/>
            <a:ext cx="3027300" cy="686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Softmax</a:t>
            </a:r>
            <a:endParaRPr sz="1900">
              <a:solidFill>
                <a:srgbClr val="FFFFFF"/>
              </a:solidFill>
            </a:endParaRPr>
          </a:p>
        </p:txBody>
      </p:sp>
      <p:sp>
        <p:nvSpPr>
          <p:cNvPr id="126" name="Google Shape;126;p19"/>
          <p:cNvSpPr/>
          <p:nvPr/>
        </p:nvSpPr>
        <p:spPr>
          <a:xfrm>
            <a:off x="287200" y="2224150"/>
            <a:ext cx="3027300" cy="686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Convolve</a:t>
            </a:r>
            <a:endParaRPr sz="1900">
              <a:solidFill>
                <a:srgbClr val="FFFFFF"/>
              </a:solidFill>
            </a:endParaRPr>
          </a:p>
        </p:txBody>
      </p:sp>
      <p:sp>
        <p:nvSpPr>
          <p:cNvPr id="127" name="Google Shape;127;p19"/>
          <p:cNvSpPr/>
          <p:nvPr/>
        </p:nvSpPr>
        <p:spPr>
          <a:xfrm>
            <a:off x="330600" y="3154700"/>
            <a:ext cx="3027300" cy="686700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</a:rPr>
              <a:t>Sharpen</a:t>
            </a:r>
            <a:endParaRPr sz="1900">
              <a:solidFill>
                <a:srgbClr val="FFFFFF"/>
              </a:solidFill>
            </a:endParaRPr>
          </a:p>
        </p:txBody>
      </p:sp>
      <p:grpSp>
        <p:nvGrpSpPr>
          <p:cNvPr id="128" name="Google Shape;128;p19"/>
          <p:cNvGrpSpPr/>
          <p:nvPr/>
        </p:nvGrpSpPr>
        <p:grpSpPr>
          <a:xfrm>
            <a:off x="7503475" y="2801025"/>
            <a:ext cx="535200" cy="535200"/>
            <a:chOff x="7503475" y="2801025"/>
            <a:chExt cx="535200" cy="535200"/>
          </a:xfrm>
        </p:grpSpPr>
        <p:sp>
          <p:nvSpPr>
            <p:cNvPr id="129" name="Google Shape;129;p19"/>
            <p:cNvSpPr/>
            <p:nvPr/>
          </p:nvSpPr>
          <p:spPr>
            <a:xfrm>
              <a:off x="7503475" y="2801025"/>
              <a:ext cx="535200" cy="53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pic>
          <p:nvPicPr>
            <p:cNvPr id="130" name="Google Shape;130;p19" descr="\times" title="MathEquation,#fefcff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26453" y="2943569"/>
              <a:ext cx="283050" cy="2413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1" name="Google Shape;131;p19"/>
          <p:cNvGrpSpPr/>
          <p:nvPr/>
        </p:nvGrpSpPr>
        <p:grpSpPr>
          <a:xfrm>
            <a:off x="7503475" y="1856950"/>
            <a:ext cx="535200" cy="535200"/>
            <a:chOff x="7503475" y="1856950"/>
            <a:chExt cx="535200" cy="535200"/>
          </a:xfrm>
        </p:grpSpPr>
        <p:sp>
          <p:nvSpPr>
            <p:cNvPr id="132" name="Google Shape;132;p19"/>
            <p:cNvSpPr/>
            <p:nvPr/>
          </p:nvSpPr>
          <p:spPr>
            <a:xfrm>
              <a:off x="7503475" y="1856950"/>
              <a:ext cx="535200" cy="53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pic>
          <p:nvPicPr>
            <p:cNvPr id="133" name="Google Shape;133;p19" descr="\cdot" title="MathEquation,#fefcff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676213" y="2016229"/>
              <a:ext cx="190180" cy="3302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4" name="Google Shape;134;p19" descr="+" title="MathEquation,#fefcff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77600" y="3803263"/>
            <a:ext cx="387160" cy="4191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19"/>
          <p:cNvGrpSpPr/>
          <p:nvPr/>
        </p:nvGrpSpPr>
        <p:grpSpPr>
          <a:xfrm>
            <a:off x="7503475" y="912875"/>
            <a:ext cx="535200" cy="535200"/>
            <a:chOff x="7503475" y="912875"/>
            <a:chExt cx="535200" cy="535200"/>
          </a:xfrm>
        </p:grpSpPr>
        <p:sp>
          <p:nvSpPr>
            <p:cNvPr id="136" name="Google Shape;136;p19"/>
            <p:cNvSpPr/>
            <p:nvPr/>
          </p:nvSpPr>
          <p:spPr>
            <a:xfrm>
              <a:off x="7503475" y="912875"/>
              <a:ext cx="535200" cy="535200"/>
            </a:xfrm>
            <a:prstGeom prst="ellipse">
              <a:avLst/>
            </a:prstGeom>
            <a:gradFill>
              <a:gsLst>
                <a:gs pos="0">
                  <a:srgbClr val="69D4F4">
                    <a:alpha val="26274"/>
                  </a:srgbClr>
                </a:gs>
                <a:gs pos="100000">
                  <a:srgbClr val="9F39D5">
                    <a:alpha val="16862"/>
                  </a:srgbClr>
                </a:gs>
              </a:gsLst>
              <a:lin ang="13500032" scaled="0"/>
            </a:gradFill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666666"/>
                </a:solidFill>
              </a:endParaRPr>
            </a:p>
          </p:txBody>
        </p:sp>
        <p:pic>
          <p:nvPicPr>
            <p:cNvPr id="137" name="Google Shape;137;p19" descr="\sum" title="MathEquation,#f8f9fc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626450" y="1015776"/>
              <a:ext cx="289968" cy="3302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/>
          <p:nvPr/>
        </p:nvSpPr>
        <p:spPr>
          <a:xfrm>
            <a:off x="1950900" y="2187638"/>
            <a:ext cx="5242200" cy="7644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69D4F4">
                  <a:alpha val="26274"/>
                </a:srgbClr>
              </a:gs>
              <a:gs pos="100000">
                <a:srgbClr val="9F39D5">
                  <a:alpha val="16862"/>
                </a:srgbClr>
              </a:gs>
            </a:gsLst>
            <a:lin ang="13500032" scaled="0"/>
          </a:gra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3" name="Google Shape;143;p20"/>
          <p:cNvCxnSpPr/>
          <p:nvPr/>
        </p:nvCxnSpPr>
        <p:spPr>
          <a:xfrm flipH="1">
            <a:off x="2717925" y="2191463"/>
            <a:ext cx="7500" cy="764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20"/>
          <p:cNvCxnSpPr/>
          <p:nvPr/>
        </p:nvCxnSpPr>
        <p:spPr>
          <a:xfrm flipH="1">
            <a:off x="3458800" y="2191463"/>
            <a:ext cx="7500" cy="764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20"/>
          <p:cNvCxnSpPr/>
          <p:nvPr/>
        </p:nvCxnSpPr>
        <p:spPr>
          <a:xfrm flipH="1">
            <a:off x="4199675" y="2191463"/>
            <a:ext cx="7500" cy="764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20"/>
          <p:cNvCxnSpPr/>
          <p:nvPr/>
        </p:nvCxnSpPr>
        <p:spPr>
          <a:xfrm flipH="1">
            <a:off x="4940550" y="2191463"/>
            <a:ext cx="7500" cy="764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20"/>
          <p:cNvCxnSpPr/>
          <p:nvPr/>
        </p:nvCxnSpPr>
        <p:spPr>
          <a:xfrm flipH="1">
            <a:off x="5681425" y="2191463"/>
            <a:ext cx="7500" cy="764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20"/>
          <p:cNvCxnSpPr/>
          <p:nvPr/>
        </p:nvCxnSpPr>
        <p:spPr>
          <a:xfrm flipH="1">
            <a:off x="6422300" y="2191463"/>
            <a:ext cx="7500" cy="764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2913</Words>
  <Application>Microsoft Office PowerPoint</Application>
  <PresentationFormat>全屏显示(16:9)</PresentationFormat>
  <Paragraphs>1193</Paragraphs>
  <Slides>66</Slides>
  <Notes>65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66</vt:i4>
      </vt:variant>
    </vt:vector>
  </HeadingPairs>
  <TitlesOfParts>
    <vt:vector size="73" baseType="lpstr">
      <vt:lpstr>Nanum Gothic</vt:lpstr>
      <vt:lpstr>Roboto</vt:lpstr>
      <vt:lpstr>Consolas</vt:lpstr>
      <vt:lpstr>Arvo</vt:lpstr>
      <vt:lpstr>Arial</vt:lpstr>
      <vt:lpstr>Times New Roman</vt:lpstr>
      <vt:lpstr>Simple Light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Architectures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ML Concepts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Abstract backgrounds</vt:lpstr>
      <vt:lpstr>PowerPoint 演示文稿</vt:lpstr>
      <vt:lpstr>PowerPoint 演示文稿</vt:lpstr>
      <vt:lpstr>PowerPoint 演示文稿</vt:lpstr>
      <vt:lpstr>PowerPoint 演示文稿</vt:lpstr>
      <vt:lpstr>Gradient Backgrounds</vt:lpstr>
      <vt:lpstr>PowerPoint 演示文稿</vt:lpstr>
      <vt:lpstr>PowerPoint 演示文稿</vt:lpstr>
      <vt:lpstr>PowerPoint 演示文稿</vt:lpstr>
      <vt:lpstr>Other examples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ncucjm@163.com</cp:lastModifiedBy>
  <cp:revision>34</cp:revision>
  <dcterms:modified xsi:type="dcterms:W3CDTF">2020-10-16T15:26:35Z</dcterms:modified>
</cp:coreProperties>
</file>